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2" r:id="rId4"/>
  </p:sldMasterIdLst>
  <p:notesMasterIdLst>
    <p:notesMasterId r:id="rId13"/>
  </p:notesMasterIdLst>
  <p:sldIdLst>
    <p:sldId id="256" r:id="rId5"/>
    <p:sldId id="262" r:id="rId6"/>
    <p:sldId id="266" r:id="rId7"/>
    <p:sldId id="258" r:id="rId8"/>
    <p:sldId id="263" r:id="rId9"/>
    <p:sldId id="265" r:id="rId10"/>
    <p:sldId id="261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2827"/>
    <a:srgbClr val="3D351E"/>
    <a:srgbClr val="4E4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475622-5BBB-CD9D-DCDD-6DE97689DC79}" v="86" dt="2021-09-22T15:27:59.481"/>
    <p1510:client id="{388AAB6C-6FBC-5951-E9F2-D34D5475D051}" v="636" dt="2021-10-27T13:26:23.427"/>
    <p1510:client id="{77066499-411A-C36E-5766-64A218CBB944}" v="565" dt="2021-10-28T18:14:09.510"/>
    <p1510:client id="{79CD2B08-550F-2C30-4FCF-C79F9D02E6B9}" v="4" dt="2021-09-22T15:10:01.320"/>
    <p1510:client id="{B2D8FAE3-08C4-7F4E-531C-DCA31B20EF4A}" v="501" dt="2021-10-28T15:39:45.7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nzales, Ronje" userId="S::ronje.gonzales@fortbendisd.com::b72246e7-dd19-4473-8279-964db123f4db" providerId="AD" clId="Web-{77066499-411A-C36E-5766-64A218CBB944}"/>
    <pc:docChg chg="addSld delSld modSld sldOrd addMainMaster delMainMaster">
      <pc:chgData name="Gonzales, Ronje" userId="S::ronje.gonzales@fortbendisd.com::b72246e7-dd19-4473-8279-964db123f4db" providerId="AD" clId="Web-{77066499-411A-C36E-5766-64A218CBB944}" dt="2021-10-28T18:14:09.510" v="546" actId="20577"/>
      <pc:docMkLst>
        <pc:docMk/>
      </pc:docMkLst>
      <pc:sldChg chg="modSp mod modClrScheme chgLayout">
        <pc:chgData name="Gonzales, Ronje" userId="S::ronje.gonzales@fortbendisd.com::b72246e7-dd19-4473-8279-964db123f4db" providerId="AD" clId="Web-{77066499-411A-C36E-5766-64A218CBB944}" dt="2021-10-28T18:13:02.961" v="543" actId="1076"/>
        <pc:sldMkLst>
          <pc:docMk/>
          <pc:sldMk cId="2342238450" sldId="256"/>
        </pc:sldMkLst>
        <pc:spChg chg="mod">
          <ac:chgData name="Gonzales, Ronje" userId="S::ronje.gonzales@fortbendisd.com::b72246e7-dd19-4473-8279-964db123f4db" providerId="AD" clId="Web-{77066499-411A-C36E-5766-64A218CBB944}" dt="2021-10-28T18:12:46.570" v="540"/>
          <ac:spMkLst>
            <pc:docMk/>
            <pc:sldMk cId="2342238450" sldId="256"/>
            <ac:spMk id="5" creationId="{00000000-0000-0000-0000-000000000000}"/>
          </ac:spMkLst>
        </pc:spChg>
        <pc:picChg chg="mod">
          <ac:chgData name="Gonzales, Ronje" userId="S::ronje.gonzales@fortbendisd.com::b72246e7-dd19-4473-8279-964db123f4db" providerId="AD" clId="Web-{77066499-411A-C36E-5766-64A218CBB944}" dt="2021-10-28T18:13:02.961" v="543" actId="1076"/>
          <ac:picMkLst>
            <pc:docMk/>
            <pc:sldMk cId="2342238450" sldId="256"/>
            <ac:picMk id="10" creationId="{00000000-0000-0000-0000-000000000000}"/>
          </ac:picMkLst>
        </pc:picChg>
      </pc:sldChg>
      <pc:sldChg chg="addSp delSp modSp mod modClrScheme chgLayout">
        <pc:chgData name="Gonzales, Ronje" userId="S::ronje.gonzales@fortbendisd.com::b72246e7-dd19-4473-8279-964db123f4db" providerId="AD" clId="Web-{77066499-411A-C36E-5766-64A218CBB944}" dt="2021-10-28T18:10:38.769" v="529"/>
        <pc:sldMkLst>
          <pc:docMk/>
          <pc:sldMk cId="1598467969" sldId="258"/>
        </pc:sldMkLst>
        <pc:spChg chg="mod ord">
          <ac:chgData name="Gonzales, Ronje" userId="S::ronje.gonzales@fortbendisd.com::b72246e7-dd19-4473-8279-964db123f4db" providerId="AD" clId="Web-{77066499-411A-C36E-5766-64A218CBB944}" dt="2021-10-28T18:10:38.769" v="529"/>
          <ac:spMkLst>
            <pc:docMk/>
            <pc:sldMk cId="1598467969" sldId="258"/>
            <ac:spMk id="3" creationId="{EAADDABC-AB7C-BC48-B281-1B27D74428B0}"/>
          </ac:spMkLst>
        </pc:spChg>
        <pc:spChg chg="mod">
          <ac:chgData name="Gonzales, Ronje" userId="S::ronje.gonzales@fortbendisd.com::b72246e7-dd19-4473-8279-964db123f4db" providerId="AD" clId="Web-{77066499-411A-C36E-5766-64A218CBB944}" dt="2021-10-28T16:09:01.007" v="106" actId="1076"/>
          <ac:spMkLst>
            <pc:docMk/>
            <pc:sldMk cId="1598467969" sldId="258"/>
            <ac:spMk id="4" creationId="{7DD9E0EF-7ECD-4C4F-8A8C-4104343B869E}"/>
          </ac:spMkLst>
        </pc:spChg>
        <pc:spChg chg="mod ord">
          <ac:chgData name="Gonzales, Ronje" userId="S::ronje.gonzales@fortbendisd.com::b72246e7-dd19-4473-8279-964db123f4db" providerId="AD" clId="Web-{77066499-411A-C36E-5766-64A218CBB944}" dt="2021-10-28T18:10:38.769" v="529"/>
          <ac:spMkLst>
            <pc:docMk/>
            <pc:sldMk cId="1598467969" sldId="258"/>
            <ac:spMk id="5" creationId="{37C34BD8-3F62-4311-9648-C79BF0798897}"/>
          </ac:spMkLst>
        </pc:spChg>
        <pc:picChg chg="mod">
          <ac:chgData name="Gonzales, Ronje" userId="S::ronje.gonzales@fortbendisd.com::b72246e7-dd19-4473-8279-964db123f4db" providerId="AD" clId="Web-{77066499-411A-C36E-5766-64A218CBB944}" dt="2021-10-28T16:09:09.102" v="107" actId="1076"/>
          <ac:picMkLst>
            <pc:docMk/>
            <pc:sldMk cId="1598467969" sldId="258"/>
            <ac:picMk id="8" creationId="{603FF65E-5129-4230-B861-7C3D9B1FCF58}"/>
          </ac:picMkLst>
        </pc:picChg>
        <pc:cxnChg chg="add mod">
          <ac:chgData name="Gonzales, Ronje" userId="S::ronje.gonzales@fortbendisd.com::b72246e7-dd19-4473-8279-964db123f4db" providerId="AD" clId="Web-{77066499-411A-C36E-5766-64A218CBB944}" dt="2021-10-28T15:42:17.524" v="9"/>
          <ac:cxnSpMkLst>
            <pc:docMk/>
            <pc:sldMk cId="1598467969" sldId="258"/>
            <ac:cxnSpMk id="2" creationId="{4A5E468F-EE7A-438F-BE8E-E729D1D21B5B}"/>
          </ac:cxnSpMkLst>
        </pc:cxnChg>
        <pc:cxnChg chg="add mod">
          <ac:chgData name="Gonzales, Ronje" userId="S::ronje.gonzales@fortbendisd.com::b72246e7-dd19-4473-8279-964db123f4db" providerId="AD" clId="Web-{77066499-411A-C36E-5766-64A218CBB944}" dt="2021-10-28T15:43:40.483" v="20" actId="14100"/>
          <ac:cxnSpMkLst>
            <pc:docMk/>
            <pc:sldMk cId="1598467969" sldId="258"/>
            <ac:cxnSpMk id="7" creationId="{7D118B66-DB63-4AB0-8712-60F95DA0C4B4}"/>
          </ac:cxnSpMkLst>
        </pc:cxnChg>
        <pc:cxnChg chg="add mod">
          <ac:chgData name="Gonzales, Ronje" userId="S::ronje.gonzales@fortbendisd.com::b72246e7-dd19-4473-8279-964db123f4db" providerId="AD" clId="Web-{77066499-411A-C36E-5766-64A218CBB944}" dt="2021-10-28T15:42:53.573" v="14" actId="14100"/>
          <ac:cxnSpMkLst>
            <pc:docMk/>
            <pc:sldMk cId="1598467969" sldId="258"/>
            <ac:cxnSpMk id="10" creationId="{A01BBCF4-7C08-47F4-8393-91E8ABC3190A}"/>
          </ac:cxnSpMkLst>
        </pc:cxnChg>
        <pc:cxnChg chg="add mod">
          <ac:chgData name="Gonzales, Ronje" userId="S::ronje.gonzales@fortbendisd.com::b72246e7-dd19-4473-8279-964db123f4db" providerId="AD" clId="Web-{77066499-411A-C36E-5766-64A218CBB944}" dt="2021-10-28T15:43:18.981" v="18" actId="14100"/>
          <ac:cxnSpMkLst>
            <pc:docMk/>
            <pc:sldMk cId="1598467969" sldId="258"/>
            <ac:cxnSpMk id="11" creationId="{6C86ADAD-FD27-4A96-AEA3-34B484FF1304}"/>
          </ac:cxnSpMkLst>
        </pc:cxnChg>
        <pc:cxnChg chg="del">
          <ac:chgData name="Gonzales, Ronje" userId="S::ronje.gonzales@fortbendisd.com::b72246e7-dd19-4473-8279-964db123f4db" providerId="AD" clId="Web-{77066499-411A-C36E-5766-64A218CBB944}" dt="2021-10-28T15:41:07.988" v="0"/>
          <ac:cxnSpMkLst>
            <pc:docMk/>
            <pc:sldMk cId="1598467969" sldId="258"/>
            <ac:cxnSpMk id="12" creationId="{666B9758-1621-455A-BF57-583AFE430950}"/>
          </ac:cxnSpMkLst>
        </pc:cxnChg>
      </pc:sldChg>
      <pc:sldChg chg="addSp delSp modSp mod setBg modClrScheme setClrOvrMap delDesignElem chgLayout">
        <pc:chgData name="Gonzales, Ronje" userId="S::ronje.gonzales@fortbendisd.com::b72246e7-dd19-4473-8279-964db123f4db" providerId="AD" clId="Web-{77066499-411A-C36E-5766-64A218CBB944}" dt="2021-10-28T18:12:04.131" v="537" actId="14100"/>
        <pc:sldMkLst>
          <pc:docMk/>
          <pc:sldMk cId="2579260499" sldId="261"/>
        </pc:sldMkLst>
        <pc:spChg chg="mod">
          <ac:chgData name="Gonzales, Ronje" userId="S::ronje.gonzales@fortbendisd.com::b72246e7-dd19-4473-8279-964db123f4db" providerId="AD" clId="Web-{77066499-411A-C36E-5766-64A218CBB944}" dt="2021-10-28T18:12:04.131" v="537" actId="14100"/>
          <ac:spMkLst>
            <pc:docMk/>
            <pc:sldMk cId="2579260499" sldId="261"/>
            <ac:spMk id="2" creationId="{635ABA13-060D-4A0C-BECF-AC05AD372812}"/>
          </ac:spMkLst>
        </pc:spChg>
        <pc:spChg chg="mod ord">
          <ac:chgData name="Gonzales, Ronje" userId="S::ronje.gonzales@fortbendisd.com::b72246e7-dd19-4473-8279-964db123f4db" providerId="AD" clId="Web-{77066499-411A-C36E-5766-64A218CBB944}" dt="2021-10-28T18:10:38.769" v="529"/>
          <ac:spMkLst>
            <pc:docMk/>
            <pc:sldMk cId="2579260499" sldId="261"/>
            <ac:spMk id="9" creationId="{862D657B-C20B-3746-A3AD-4BDFBA3FC044}"/>
          </ac:spMkLst>
        </pc:spChg>
        <pc:spChg chg="del">
          <ac:chgData name="Gonzales, Ronje" userId="S::ronje.gonzales@fortbendisd.com::b72246e7-dd19-4473-8279-964db123f4db" providerId="AD" clId="Web-{77066499-411A-C36E-5766-64A218CBB944}" dt="2021-10-28T17:29:56.662" v="307"/>
          <ac:spMkLst>
            <pc:docMk/>
            <pc:sldMk cId="2579260499" sldId="261"/>
            <ac:spMk id="12" creationId="{357DD0D3-F869-46D0-944C-6EC60E19E351}"/>
          </ac:spMkLst>
        </pc:spChg>
        <pc:spChg chg="add del">
          <ac:chgData name="Gonzales, Ronje" userId="S::ronje.gonzales@fortbendisd.com::b72246e7-dd19-4473-8279-964db123f4db" providerId="AD" clId="Web-{77066499-411A-C36E-5766-64A218CBB944}" dt="2021-10-28T18:11:51.443" v="536"/>
          <ac:spMkLst>
            <pc:docMk/>
            <pc:sldMk cId="2579260499" sldId="261"/>
            <ac:spMk id="14" creationId="{44D1AF09-1E68-443C-A7CD-4B5B2301073B}"/>
          </ac:spMkLst>
        </pc:spChg>
        <pc:spChg chg="add del">
          <ac:chgData name="Gonzales, Ronje" userId="S::ronje.gonzales@fortbendisd.com::b72246e7-dd19-4473-8279-964db123f4db" providerId="AD" clId="Web-{77066499-411A-C36E-5766-64A218CBB944}" dt="2021-10-28T18:11:51.443" v="536"/>
          <ac:spMkLst>
            <pc:docMk/>
            <pc:sldMk cId="2579260499" sldId="261"/>
            <ac:spMk id="16" creationId="{76299C32-C39C-436C-88D5-9A6C80947482}"/>
          </ac:spMkLst>
        </pc:spChg>
        <pc:grpChg chg="add del">
          <ac:chgData name="Gonzales, Ronje" userId="S::ronje.gonzales@fortbendisd.com::b72246e7-dd19-4473-8279-964db123f4db" providerId="AD" clId="Web-{77066499-411A-C36E-5766-64A218CBB944}" dt="2021-10-28T18:11:51.443" v="536"/>
          <ac:grpSpMkLst>
            <pc:docMk/>
            <pc:sldMk cId="2579260499" sldId="261"/>
            <ac:grpSpMk id="18" creationId="{5C260FE6-23CD-43B6-BCA3-58DE4732B26A}"/>
          </ac:grpSpMkLst>
        </pc:grpChg>
        <pc:picChg chg="mod">
          <ac:chgData name="Gonzales, Ronje" userId="S::ronje.gonzales@fortbendisd.com::b72246e7-dd19-4473-8279-964db123f4db" providerId="AD" clId="Web-{77066499-411A-C36E-5766-64A218CBB944}" dt="2021-10-28T18:11:51.443" v="536"/>
          <ac:picMkLst>
            <pc:docMk/>
            <pc:sldMk cId="2579260499" sldId="261"/>
            <ac:picMk id="4" creationId="{22EFEF14-9D75-49F2-A457-8F9AA4C78F5A}"/>
          </ac:picMkLst>
        </pc:picChg>
      </pc:sldChg>
      <pc:sldChg chg="delSp modSp mod modClrScheme delDesignElem chgLayout">
        <pc:chgData name="Gonzales, Ronje" userId="S::ronje.gonzales@fortbendisd.com::b72246e7-dd19-4473-8279-964db123f4db" providerId="AD" clId="Web-{77066499-411A-C36E-5766-64A218CBB944}" dt="2021-10-28T18:10:38.769" v="529"/>
        <pc:sldMkLst>
          <pc:docMk/>
          <pc:sldMk cId="3453331766" sldId="262"/>
        </pc:sldMkLst>
        <pc:spChg chg="mod ord">
          <ac:chgData name="Gonzales, Ronje" userId="S::ronje.gonzales@fortbendisd.com::b72246e7-dd19-4473-8279-964db123f4db" providerId="AD" clId="Web-{77066499-411A-C36E-5766-64A218CBB944}" dt="2021-10-28T18:10:38.769" v="529"/>
          <ac:spMkLst>
            <pc:docMk/>
            <pc:sldMk cId="3453331766" sldId="262"/>
            <ac:spMk id="2" creationId="{C87BCBD0-2DD3-3B40-9BA9-03E6DFA05C8B}"/>
          </ac:spMkLst>
        </pc:spChg>
        <pc:spChg chg="mod ord">
          <ac:chgData name="Gonzales, Ronje" userId="S::ronje.gonzales@fortbendisd.com::b72246e7-dd19-4473-8279-964db123f4db" providerId="AD" clId="Web-{77066499-411A-C36E-5766-64A218CBB944}" dt="2021-10-28T18:10:38.769" v="529"/>
          <ac:spMkLst>
            <pc:docMk/>
            <pc:sldMk cId="3453331766" sldId="262"/>
            <ac:spMk id="9" creationId="{862D657B-C20B-3746-A3AD-4BDFBA3FC044}"/>
          </ac:spMkLst>
        </pc:spChg>
        <pc:spChg chg="del">
          <ac:chgData name="Gonzales, Ronje" userId="S::ronje.gonzales@fortbendisd.com::b72246e7-dd19-4473-8279-964db123f4db" providerId="AD" clId="Web-{77066499-411A-C36E-5766-64A218CBB944}" dt="2021-10-28T17:29:56.662" v="307"/>
          <ac:spMkLst>
            <pc:docMk/>
            <pc:sldMk cId="3453331766" sldId="262"/>
            <ac:spMk id="68" creationId="{357DD0D3-F869-46D0-944C-6EC60E19E351}"/>
          </ac:spMkLst>
        </pc:spChg>
        <pc:graphicFrameChg chg="mod ord">
          <ac:chgData name="Gonzales, Ronje" userId="S::ronje.gonzales@fortbendisd.com::b72246e7-dd19-4473-8279-964db123f4db" providerId="AD" clId="Web-{77066499-411A-C36E-5766-64A218CBB944}" dt="2021-10-28T18:10:38.769" v="529"/>
          <ac:graphicFrameMkLst>
            <pc:docMk/>
            <pc:sldMk cId="3453331766" sldId="262"/>
            <ac:graphicFrameMk id="18" creationId="{B8B39E32-721A-44E2-B2EC-EDA341F6FD61}"/>
          </ac:graphicFrameMkLst>
        </pc:graphicFrameChg>
      </pc:sldChg>
      <pc:sldChg chg="delSp modSp mod modClrScheme delDesignElem chgLayout">
        <pc:chgData name="Gonzales, Ronje" userId="S::ronje.gonzales@fortbendisd.com::b72246e7-dd19-4473-8279-964db123f4db" providerId="AD" clId="Web-{77066499-411A-C36E-5766-64A218CBB944}" dt="2021-10-28T18:10:38.769" v="529"/>
        <pc:sldMkLst>
          <pc:docMk/>
          <pc:sldMk cId="2354033169" sldId="263"/>
        </pc:sldMkLst>
        <pc:spChg chg="mod ord">
          <ac:chgData name="Gonzales, Ronje" userId="S::ronje.gonzales@fortbendisd.com::b72246e7-dd19-4473-8279-964db123f4db" providerId="AD" clId="Web-{77066499-411A-C36E-5766-64A218CBB944}" dt="2021-10-28T18:10:38.769" v="529"/>
          <ac:spMkLst>
            <pc:docMk/>
            <pc:sldMk cId="2354033169" sldId="263"/>
            <ac:spMk id="2" creationId="{C87BCBD0-2DD3-3B40-9BA9-03E6DFA05C8B}"/>
          </ac:spMkLst>
        </pc:spChg>
        <pc:spChg chg="mod ord">
          <ac:chgData name="Gonzales, Ronje" userId="S::ronje.gonzales@fortbendisd.com::b72246e7-dd19-4473-8279-964db123f4db" providerId="AD" clId="Web-{77066499-411A-C36E-5766-64A218CBB944}" dt="2021-10-28T18:10:38.769" v="529"/>
          <ac:spMkLst>
            <pc:docMk/>
            <pc:sldMk cId="2354033169" sldId="263"/>
            <ac:spMk id="9" creationId="{862D657B-C20B-3746-A3AD-4BDFBA3FC044}"/>
          </ac:spMkLst>
        </pc:spChg>
        <pc:spChg chg="mod ord">
          <ac:chgData name="Gonzales, Ronje" userId="S::ronje.gonzales@fortbendisd.com::b72246e7-dd19-4473-8279-964db123f4db" providerId="AD" clId="Web-{77066499-411A-C36E-5766-64A218CBB944}" dt="2021-10-28T18:10:38.769" v="529"/>
          <ac:spMkLst>
            <pc:docMk/>
            <pc:sldMk cId="2354033169" sldId="263"/>
            <ac:spMk id="26" creationId="{11776A58-E44D-459F-83AA-3787841ABCF3}"/>
          </ac:spMkLst>
        </pc:spChg>
        <pc:spChg chg="del">
          <ac:chgData name="Gonzales, Ronje" userId="S::ronje.gonzales@fortbendisd.com::b72246e7-dd19-4473-8279-964db123f4db" providerId="AD" clId="Web-{77066499-411A-C36E-5766-64A218CBB944}" dt="2021-10-28T17:29:56.662" v="307"/>
          <ac:spMkLst>
            <pc:docMk/>
            <pc:sldMk cId="2354033169" sldId="263"/>
            <ac:spMk id="37" creationId="{9B76D444-2756-434F-AE61-96D69830C13E}"/>
          </ac:spMkLst>
        </pc:spChg>
        <pc:spChg chg="del">
          <ac:chgData name="Gonzales, Ronje" userId="S::ronje.gonzales@fortbendisd.com::b72246e7-dd19-4473-8279-964db123f4db" providerId="AD" clId="Web-{77066499-411A-C36E-5766-64A218CBB944}" dt="2021-10-28T17:29:56.662" v="307"/>
          <ac:spMkLst>
            <pc:docMk/>
            <pc:sldMk cId="2354033169" sldId="263"/>
            <ac:spMk id="39" creationId="{B0161EF8-C8C6-4F2A-9D5C-49BD28A2BDC2}"/>
          </ac:spMkLst>
        </pc:spChg>
        <pc:picChg chg="mod">
          <ac:chgData name="Gonzales, Ronje" userId="S::ronje.gonzales@fortbendisd.com::b72246e7-dd19-4473-8279-964db123f4db" providerId="AD" clId="Web-{77066499-411A-C36E-5766-64A218CBB944}" dt="2021-10-28T16:00:19.035" v="71" actId="1076"/>
          <ac:picMkLst>
            <pc:docMk/>
            <pc:sldMk cId="2354033169" sldId="263"/>
            <ac:picMk id="16" creationId="{F4F7639A-49CA-48A9-A79E-123DAE90C190}"/>
          </ac:picMkLst>
        </pc:picChg>
      </pc:sldChg>
      <pc:sldChg chg="addSp delSp modSp new del mod setBg">
        <pc:chgData name="Gonzales, Ronje" userId="S::ronje.gonzales@fortbendisd.com::b72246e7-dd19-4473-8279-964db123f4db" providerId="AD" clId="Web-{77066499-411A-C36E-5766-64A218CBB944}" dt="2021-10-28T16:09:54.839" v="113"/>
        <pc:sldMkLst>
          <pc:docMk/>
          <pc:sldMk cId="606382913" sldId="264"/>
        </pc:sldMkLst>
        <pc:spChg chg="del">
          <ac:chgData name="Gonzales, Ronje" userId="S::ronje.gonzales@fortbendisd.com::b72246e7-dd19-4473-8279-964db123f4db" providerId="AD" clId="Web-{77066499-411A-C36E-5766-64A218CBB944}" dt="2021-10-28T16:07:02.312" v="99"/>
          <ac:spMkLst>
            <pc:docMk/>
            <pc:sldMk cId="606382913" sldId="264"/>
            <ac:spMk id="2" creationId="{B3BF03AC-2B2D-42C8-B2E1-8DC34694A6AA}"/>
          </ac:spMkLst>
        </pc:spChg>
        <pc:spChg chg="del">
          <ac:chgData name="Gonzales, Ronje" userId="S::ronje.gonzales@fortbendisd.com::b72246e7-dd19-4473-8279-964db123f4db" providerId="AD" clId="Web-{77066499-411A-C36E-5766-64A218CBB944}" dt="2021-10-28T16:06:36.420" v="94"/>
          <ac:spMkLst>
            <pc:docMk/>
            <pc:sldMk cId="606382913" sldId="264"/>
            <ac:spMk id="3" creationId="{96FDA5E2-BEBA-41AA-98DD-8BAEEBA869D3}"/>
          </ac:spMkLst>
        </pc:spChg>
        <pc:spChg chg="add del mod">
          <ac:chgData name="Gonzales, Ronje" userId="S::ronje.gonzales@fortbendisd.com::b72246e7-dd19-4473-8279-964db123f4db" providerId="AD" clId="Web-{77066499-411A-C36E-5766-64A218CBB944}" dt="2021-10-28T16:08:45.194" v="105"/>
          <ac:spMkLst>
            <pc:docMk/>
            <pc:sldMk cId="606382913" sldId="264"/>
            <ac:spMk id="5" creationId="{63404048-E2D4-42A0-92DF-EE1DFE281E91}"/>
          </ac:spMkLst>
        </pc:spChg>
        <pc:spChg chg="add del">
          <ac:chgData name="Gonzales, Ronje" userId="S::ronje.gonzales@fortbendisd.com::b72246e7-dd19-4473-8279-964db123f4db" providerId="AD" clId="Web-{77066499-411A-C36E-5766-64A218CBB944}" dt="2021-10-28T16:09:46.932" v="111"/>
          <ac:spMkLst>
            <pc:docMk/>
            <pc:sldMk cId="606382913" sldId="264"/>
            <ac:spMk id="6" creationId="{CF62D2A7-8207-488C-9F46-316BA81A16C8}"/>
          </ac:spMkLst>
        </pc:spChg>
        <pc:spChg chg="add del">
          <ac:chgData name="Gonzales, Ronje" userId="S::ronje.gonzales@fortbendisd.com::b72246e7-dd19-4473-8279-964db123f4db" providerId="AD" clId="Web-{77066499-411A-C36E-5766-64A218CBB944}" dt="2021-10-28T16:09:46.932" v="111"/>
          <ac:spMkLst>
            <pc:docMk/>
            <pc:sldMk cId="606382913" sldId="264"/>
            <ac:spMk id="7" creationId="{277252B5-AC86-4F1F-A8B0-840E8F3CD90F}"/>
          </ac:spMkLst>
        </pc:spChg>
        <pc:spChg chg="add del">
          <ac:chgData name="Gonzales, Ronje" userId="S::ronje.gonzales@fortbendisd.com::b72246e7-dd19-4473-8279-964db123f4db" providerId="AD" clId="Web-{77066499-411A-C36E-5766-64A218CBB944}" dt="2021-10-28T16:09:26.384" v="109"/>
          <ac:spMkLst>
            <pc:docMk/>
            <pc:sldMk cId="606382913" sldId="264"/>
            <ac:spMk id="8" creationId="{1B17905B-B897-4F8F-AD9A-D115DD4870DC}"/>
          </ac:spMkLst>
        </pc:spChg>
        <pc:spChg chg="add del">
          <ac:chgData name="Gonzales, Ronje" userId="S::ronje.gonzales@fortbendisd.com::b72246e7-dd19-4473-8279-964db123f4db" providerId="AD" clId="Web-{77066499-411A-C36E-5766-64A218CBB944}" dt="2021-10-28T16:09:26.384" v="109"/>
          <ac:spMkLst>
            <pc:docMk/>
            <pc:sldMk cId="606382913" sldId="264"/>
            <ac:spMk id="11" creationId="{357DD0D3-F869-46D0-944C-6EC60E19E351}"/>
          </ac:spMkLst>
        </pc:spChg>
        <pc:picChg chg="add mod ord">
          <ac:chgData name="Gonzales, Ronje" userId="S::ronje.gonzales@fortbendisd.com::b72246e7-dd19-4473-8279-964db123f4db" providerId="AD" clId="Web-{77066499-411A-C36E-5766-64A218CBB944}" dt="2021-10-28T16:09:51.620" v="112" actId="1076"/>
          <ac:picMkLst>
            <pc:docMk/>
            <pc:sldMk cId="606382913" sldId="264"/>
            <ac:picMk id="4" creationId="{E42B4EA0-6932-44A0-AA08-4CB5B571D958}"/>
          </ac:picMkLst>
        </pc:picChg>
      </pc:sldChg>
      <pc:sldChg chg="addSp delSp modSp del mod setBg">
        <pc:chgData name="Gonzales, Ronje" userId="S::ronje.gonzales@fortbendisd.com::b72246e7-dd19-4473-8279-964db123f4db" providerId="AD" clId="Web-{77066499-411A-C36E-5766-64A218CBB944}" dt="2021-10-28T16:05:58.573" v="91"/>
        <pc:sldMkLst>
          <pc:docMk/>
          <pc:sldMk cId="2175687824" sldId="264"/>
        </pc:sldMkLst>
        <pc:spChg chg="mod">
          <ac:chgData name="Gonzales, Ronje" userId="S::ronje.gonzales@fortbendisd.com::b72246e7-dd19-4473-8279-964db123f4db" providerId="AD" clId="Web-{77066499-411A-C36E-5766-64A218CBB944}" dt="2021-10-28T16:04:55.116" v="84"/>
          <ac:spMkLst>
            <pc:docMk/>
            <pc:sldMk cId="2175687824" sldId="264"/>
            <ac:spMk id="2" creationId="{D2C9D6A7-1D92-4CA0-AF8A-81E77A9A553D}"/>
          </ac:spMkLst>
        </pc:spChg>
        <pc:spChg chg="del">
          <ac:chgData name="Gonzales, Ronje" userId="S::ronje.gonzales@fortbendisd.com::b72246e7-dd19-4473-8279-964db123f4db" providerId="AD" clId="Web-{77066499-411A-C36E-5766-64A218CBB944}" dt="2021-10-28T16:04:24.379" v="83"/>
          <ac:spMkLst>
            <pc:docMk/>
            <pc:sldMk cId="2175687824" sldId="264"/>
            <ac:spMk id="3" creationId="{62F7258B-F36A-407A-BC48-C8F032A0DB81}"/>
          </ac:spMkLst>
        </pc:spChg>
        <pc:spChg chg="add mod">
          <ac:chgData name="Gonzales, Ronje" userId="S::ronje.gonzales@fortbendisd.com::b72246e7-dd19-4473-8279-964db123f4db" providerId="AD" clId="Web-{77066499-411A-C36E-5766-64A218CBB944}" dt="2021-10-28T16:05:50.432" v="89" actId="14100"/>
          <ac:spMkLst>
            <pc:docMk/>
            <pc:sldMk cId="2175687824" sldId="264"/>
            <ac:spMk id="8" creationId="{A5B434DA-52CC-453B-99D5-72202BD1094E}"/>
          </ac:spMkLst>
        </pc:spChg>
        <pc:spChg chg="add">
          <ac:chgData name="Gonzales, Ronje" userId="S::ronje.gonzales@fortbendisd.com::b72246e7-dd19-4473-8279-964db123f4db" providerId="AD" clId="Web-{77066499-411A-C36E-5766-64A218CBB944}" dt="2021-10-28T16:04:55.116" v="84"/>
          <ac:spMkLst>
            <pc:docMk/>
            <pc:sldMk cId="2175687824" sldId="264"/>
            <ac:spMk id="11" creationId="{CF62D2A7-8207-488C-9F46-316BA81A16C8}"/>
          </ac:spMkLst>
        </pc:spChg>
        <pc:picChg chg="add del mod ord">
          <ac:chgData name="Gonzales, Ronje" userId="S::ronje.gonzales@fortbendisd.com::b72246e7-dd19-4473-8279-964db123f4db" providerId="AD" clId="Web-{77066499-411A-C36E-5766-64A218CBB944}" dt="2021-10-28T16:05:52.964" v="90"/>
          <ac:picMkLst>
            <pc:docMk/>
            <pc:sldMk cId="2175687824" sldId="264"/>
            <ac:picMk id="4" creationId="{55E1CD43-2CAD-4AEC-9590-3C2AA7D5C30E}"/>
          </ac:picMkLst>
        </pc:picChg>
      </pc:sldChg>
      <pc:sldChg chg="new del mod setBg">
        <pc:chgData name="Gonzales, Ronje" userId="S::ronje.gonzales@fortbendisd.com::b72246e7-dd19-4473-8279-964db123f4db" providerId="AD" clId="Web-{77066499-411A-C36E-5766-64A218CBB944}" dt="2021-10-28T16:10:20.685" v="117"/>
        <pc:sldMkLst>
          <pc:docMk/>
          <pc:sldMk cId="3565311005" sldId="264"/>
        </pc:sldMkLst>
      </pc:sldChg>
      <pc:sldChg chg="addSp delSp modSp add mod replId setBg modClrScheme delDesignElem chgLayout">
        <pc:chgData name="Gonzales, Ronje" userId="S::ronje.gonzales@fortbendisd.com::b72246e7-dd19-4473-8279-964db123f4db" providerId="AD" clId="Web-{77066499-411A-C36E-5766-64A218CBB944}" dt="2021-10-28T18:14:09.510" v="546" actId="20577"/>
        <pc:sldMkLst>
          <pc:docMk/>
          <pc:sldMk cId="356777226" sldId="265"/>
        </pc:sldMkLst>
        <pc:spChg chg="mod ord">
          <ac:chgData name="Gonzales, Ronje" userId="S::ronje.gonzales@fortbendisd.com::b72246e7-dd19-4473-8279-964db123f4db" providerId="AD" clId="Web-{77066499-411A-C36E-5766-64A218CBB944}" dt="2021-10-28T18:14:09.510" v="546" actId="20577"/>
          <ac:spMkLst>
            <pc:docMk/>
            <pc:sldMk cId="356777226" sldId="265"/>
            <ac:spMk id="2" creationId="{C87BCBD0-2DD3-3B40-9BA9-03E6DFA05C8B}"/>
          </ac:spMkLst>
        </pc:spChg>
        <pc:spChg chg="add del mod">
          <ac:chgData name="Gonzales, Ronje" userId="S::ronje.gonzales@fortbendisd.com::b72246e7-dd19-4473-8279-964db123f4db" providerId="AD" clId="Web-{77066499-411A-C36E-5766-64A218CBB944}" dt="2021-10-28T16:10:50.187" v="121"/>
          <ac:spMkLst>
            <pc:docMk/>
            <pc:sldMk cId="356777226" sldId="265"/>
            <ac:spMk id="4" creationId="{58118000-C91C-4E4B-9DAC-E3F35A16A518}"/>
          </ac:spMkLst>
        </pc:spChg>
        <pc:spChg chg="mod ord">
          <ac:chgData name="Gonzales, Ronje" userId="S::ronje.gonzales@fortbendisd.com::b72246e7-dd19-4473-8279-964db123f4db" providerId="AD" clId="Web-{77066499-411A-C36E-5766-64A218CBB944}" dt="2021-10-28T18:10:38.769" v="529"/>
          <ac:spMkLst>
            <pc:docMk/>
            <pc:sldMk cId="356777226" sldId="265"/>
            <ac:spMk id="9" creationId="{862D657B-C20B-3746-A3AD-4BDFBA3FC044}"/>
          </ac:spMkLst>
        </pc:spChg>
        <pc:spChg chg="del mod">
          <ac:chgData name="Gonzales, Ronje" userId="S::ronje.gonzales@fortbendisd.com::b72246e7-dd19-4473-8279-964db123f4db" providerId="AD" clId="Web-{77066499-411A-C36E-5766-64A218CBB944}" dt="2021-10-28T16:10:24.607" v="119"/>
          <ac:spMkLst>
            <pc:docMk/>
            <pc:sldMk cId="356777226" sldId="265"/>
            <ac:spMk id="26" creationId="{11776A58-E44D-459F-83AA-3787841ABCF3}"/>
          </ac:spMkLst>
        </pc:spChg>
        <pc:spChg chg="del">
          <ac:chgData name="Gonzales, Ronje" userId="S::ronje.gonzales@fortbendisd.com::b72246e7-dd19-4473-8279-964db123f4db" providerId="AD" clId="Web-{77066499-411A-C36E-5766-64A218CBB944}" dt="2021-10-28T16:10:59.219" v="122"/>
          <ac:spMkLst>
            <pc:docMk/>
            <pc:sldMk cId="356777226" sldId="265"/>
            <ac:spMk id="37" creationId="{9B76D444-2756-434F-AE61-96D69830C13E}"/>
          </ac:spMkLst>
        </pc:spChg>
        <pc:spChg chg="del">
          <ac:chgData name="Gonzales, Ronje" userId="S::ronje.gonzales@fortbendisd.com::b72246e7-dd19-4473-8279-964db123f4db" providerId="AD" clId="Web-{77066499-411A-C36E-5766-64A218CBB944}" dt="2021-10-28T16:10:59.219" v="122"/>
          <ac:spMkLst>
            <pc:docMk/>
            <pc:sldMk cId="356777226" sldId="265"/>
            <ac:spMk id="39" creationId="{B0161EF8-C8C6-4F2A-9D5C-49BD28A2BDC2}"/>
          </ac:spMkLst>
        </pc:spChg>
        <pc:spChg chg="add mod ord">
          <ac:chgData name="Gonzales, Ronje" userId="S::ronje.gonzales@fortbendisd.com::b72246e7-dd19-4473-8279-964db123f4db" providerId="AD" clId="Web-{77066499-411A-C36E-5766-64A218CBB944}" dt="2021-10-28T18:10:38.769" v="529"/>
          <ac:spMkLst>
            <pc:docMk/>
            <pc:sldMk cId="356777226" sldId="265"/>
            <ac:spMk id="43" creationId="{D226E186-7618-42B1-B22B-9F45AD3B7749}"/>
          </ac:spMkLst>
        </pc:spChg>
        <pc:spChg chg="add del">
          <ac:chgData name="Gonzales, Ronje" userId="S::ronje.gonzales@fortbendisd.com::b72246e7-dd19-4473-8279-964db123f4db" providerId="AD" clId="Web-{77066499-411A-C36E-5766-64A218CBB944}" dt="2021-10-28T16:17:05.712" v="167"/>
          <ac:spMkLst>
            <pc:docMk/>
            <pc:sldMk cId="356777226" sldId="265"/>
            <ac:spMk id="46" creationId="{CF62D2A7-8207-488C-9F46-316BA81A16C8}"/>
          </ac:spMkLst>
        </pc:spChg>
        <pc:spChg chg="add del">
          <ac:chgData name="Gonzales, Ronje" userId="S::ronje.gonzales@fortbendisd.com::b72246e7-dd19-4473-8279-964db123f4db" providerId="AD" clId="Web-{77066499-411A-C36E-5766-64A218CBB944}" dt="2021-10-28T17:29:56.662" v="307"/>
          <ac:spMkLst>
            <pc:docMk/>
            <pc:sldMk cId="356777226" sldId="265"/>
            <ac:spMk id="51" creationId="{CF62D2A7-8207-488C-9F46-316BA81A16C8}"/>
          </ac:spMkLst>
        </pc:spChg>
        <pc:picChg chg="add mod ord">
          <ac:chgData name="Gonzales, Ronje" userId="S::ronje.gonzales@fortbendisd.com::b72246e7-dd19-4473-8279-964db123f4db" providerId="AD" clId="Web-{77066499-411A-C36E-5766-64A218CBB944}" dt="2021-10-28T18:12:17.272" v="538" actId="14100"/>
          <ac:picMkLst>
            <pc:docMk/>
            <pc:sldMk cId="356777226" sldId="265"/>
            <ac:picMk id="5" creationId="{8347F2A3-95EC-485E-90A1-D9A679BCBECC}"/>
          </ac:picMkLst>
        </pc:picChg>
        <pc:picChg chg="del">
          <ac:chgData name="Gonzales, Ronje" userId="S::ronje.gonzales@fortbendisd.com::b72246e7-dd19-4473-8279-964db123f4db" providerId="AD" clId="Web-{77066499-411A-C36E-5766-64A218CBB944}" dt="2021-10-28T16:10:26.857" v="120"/>
          <ac:picMkLst>
            <pc:docMk/>
            <pc:sldMk cId="356777226" sldId="265"/>
            <ac:picMk id="16" creationId="{F4F7639A-49CA-48A9-A79E-123DAE90C190}"/>
          </ac:picMkLst>
        </pc:picChg>
      </pc:sldChg>
      <pc:sldChg chg="addSp delSp modSp add mod ord replId setBg modClrScheme setClrOvrMap delDesignElem chgLayout">
        <pc:chgData name="Gonzales, Ronje" userId="S::ronje.gonzales@fortbendisd.com::b72246e7-dd19-4473-8279-964db123f4db" providerId="AD" clId="Web-{77066499-411A-C36E-5766-64A218CBB944}" dt="2021-10-28T18:12:27.132" v="539" actId="1076"/>
        <pc:sldMkLst>
          <pc:docMk/>
          <pc:sldMk cId="911281348" sldId="266"/>
        </pc:sldMkLst>
        <pc:spChg chg="del mod ord">
          <ac:chgData name="Gonzales, Ronje" userId="S::ronje.gonzales@fortbendisd.com::b72246e7-dd19-4473-8279-964db123f4db" providerId="AD" clId="Web-{77066499-411A-C36E-5766-64A218CBB944}" dt="2021-10-28T17:30:25.179" v="311"/>
          <ac:spMkLst>
            <pc:docMk/>
            <pc:sldMk cId="911281348" sldId="266"/>
            <ac:spMk id="2" creationId="{C87BCBD0-2DD3-3B40-9BA9-03E6DFA05C8B}"/>
          </ac:spMkLst>
        </pc:spChg>
        <pc:spChg chg="add del mod">
          <ac:chgData name="Gonzales, Ronje" userId="S::ronje.gonzales@fortbendisd.com::b72246e7-dd19-4473-8279-964db123f4db" providerId="AD" clId="Web-{77066499-411A-C36E-5766-64A218CBB944}" dt="2021-10-28T17:33:02.934" v="326"/>
          <ac:spMkLst>
            <pc:docMk/>
            <pc:sldMk cId="911281348" sldId="266"/>
            <ac:spMk id="3" creationId="{46DC3C9F-13DA-4FBE-B863-B3F81C016BB6}"/>
          </ac:spMkLst>
        </pc:spChg>
        <pc:spChg chg="add del mod">
          <ac:chgData name="Gonzales, Ronje" userId="S::ronje.gonzales@fortbendisd.com::b72246e7-dd19-4473-8279-964db123f4db" providerId="AD" clId="Web-{77066499-411A-C36E-5766-64A218CBB944}" dt="2021-10-28T17:25:09.091" v="290"/>
          <ac:spMkLst>
            <pc:docMk/>
            <pc:sldMk cId="911281348" sldId="266"/>
            <ac:spMk id="4" creationId="{6F283CB8-0B52-4AC2-ACA6-B57E3378DAD2}"/>
          </ac:spMkLst>
        </pc:spChg>
        <pc:spChg chg="add del mod ord">
          <ac:chgData name="Gonzales, Ronje" userId="S::ronje.gonzales@fortbendisd.com::b72246e7-dd19-4473-8279-964db123f4db" providerId="AD" clId="Web-{77066499-411A-C36E-5766-64A218CBB944}" dt="2021-10-28T16:21:26.511" v="185"/>
          <ac:spMkLst>
            <pc:docMk/>
            <pc:sldMk cId="911281348" sldId="266"/>
            <ac:spMk id="4" creationId="{D33F4180-2083-4657-AA3A-BCCB425C84F1}"/>
          </ac:spMkLst>
        </pc:spChg>
        <pc:spChg chg="add mod ord">
          <ac:chgData name="Gonzales, Ronje" userId="S::ronje.gonzales@fortbendisd.com::b72246e7-dd19-4473-8279-964db123f4db" providerId="AD" clId="Web-{77066499-411A-C36E-5766-64A218CBB944}" dt="2021-10-28T18:12:27.132" v="539" actId="1076"/>
          <ac:spMkLst>
            <pc:docMk/>
            <pc:sldMk cId="911281348" sldId="266"/>
            <ac:spMk id="5" creationId="{24AA4BB6-008D-4D9A-8110-2F419BC86305}"/>
          </ac:spMkLst>
        </pc:spChg>
        <pc:spChg chg="mod ord">
          <ac:chgData name="Gonzales, Ronje" userId="S::ronje.gonzales@fortbendisd.com::b72246e7-dd19-4473-8279-964db123f4db" providerId="AD" clId="Web-{77066499-411A-C36E-5766-64A218CBB944}" dt="2021-10-28T18:10:38.769" v="529"/>
          <ac:spMkLst>
            <pc:docMk/>
            <pc:sldMk cId="911281348" sldId="266"/>
            <ac:spMk id="9" creationId="{862D657B-C20B-3746-A3AD-4BDFBA3FC044}"/>
          </ac:spMkLst>
        </pc:spChg>
        <pc:spChg chg="add del mod">
          <ac:chgData name="Gonzales, Ronje" userId="S::ronje.gonzales@fortbendisd.com::b72246e7-dd19-4473-8279-964db123f4db" providerId="AD" clId="Web-{77066499-411A-C36E-5766-64A218CBB944}" dt="2021-10-28T17:30:29.695" v="312"/>
          <ac:spMkLst>
            <pc:docMk/>
            <pc:sldMk cId="911281348" sldId="266"/>
            <ac:spMk id="12" creationId="{817FEDD5-3BA4-4833-BEE2-5B3B9CEF54AC}"/>
          </ac:spMkLst>
        </pc:spChg>
        <pc:spChg chg="add del">
          <ac:chgData name="Gonzales, Ronje" userId="S::ronje.gonzales@fortbendisd.com::b72246e7-dd19-4473-8279-964db123f4db" providerId="AD" clId="Web-{77066499-411A-C36E-5766-64A218CBB944}" dt="2021-10-28T17:33:21.091" v="329"/>
          <ac:spMkLst>
            <pc:docMk/>
            <pc:sldMk cId="911281348" sldId="266"/>
            <ac:spMk id="19" creationId="{4038CB10-1F5C-4D54-9DF7-12586DE5B007}"/>
          </ac:spMkLst>
        </pc:spChg>
        <pc:spChg chg="add del">
          <ac:chgData name="Gonzales, Ronje" userId="S::ronje.gonzales@fortbendisd.com::b72246e7-dd19-4473-8279-964db123f4db" providerId="AD" clId="Web-{77066499-411A-C36E-5766-64A218CBB944}" dt="2021-10-28T17:33:21.091" v="329"/>
          <ac:spMkLst>
            <pc:docMk/>
            <pc:sldMk cId="911281348" sldId="266"/>
            <ac:spMk id="21" creationId="{73ED6512-6858-4552-B699-9A97FE9A4EA2}"/>
          </ac:spMkLst>
        </pc:spChg>
        <pc:spChg chg="add del">
          <ac:chgData name="Gonzales, Ronje" userId="S::ronje.gonzales@fortbendisd.com::b72246e7-dd19-4473-8279-964db123f4db" providerId="AD" clId="Web-{77066499-411A-C36E-5766-64A218CBB944}" dt="2021-10-28T18:06:23.574" v="474"/>
          <ac:spMkLst>
            <pc:docMk/>
            <pc:sldMk cId="911281348" sldId="266"/>
            <ac:spMk id="26" creationId="{CF62D2A7-8207-488C-9F46-316BA81A16C8}"/>
          </ac:spMkLst>
        </pc:spChg>
        <pc:spChg chg="del mod">
          <ac:chgData name="Gonzales, Ronje" userId="S::ronje.gonzales@fortbendisd.com::b72246e7-dd19-4473-8279-964db123f4db" providerId="AD" clId="Web-{77066499-411A-C36E-5766-64A218CBB944}" dt="2021-10-28T16:15:20.549" v="163"/>
          <ac:spMkLst>
            <pc:docMk/>
            <pc:sldMk cId="911281348" sldId="266"/>
            <ac:spMk id="43" creationId="{D226E186-7618-42B1-B22B-9F45AD3B7749}"/>
          </ac:spMkLst>
        </pc:spChg>
        <pc:spChg chg="del">
          <ac:chgData name="Gonzales, Ronje" userId="S::ronje.gonzales@fortbendisd.com::b72246e7-dd19-4473-8279-964db123f4db" providerId="AD" clId="Web-{77066499-411A-C36E-5766-64A218CBB944}" dt="2021-10-28T16:15:32.675" v="165"/>
          <ac:spMkLst>
            <pc:docMk/>
            <pc:sldMk cId="911281348" sldId="266"/>
            <ac:spMk id="46" creationId="{CF62D2A7-8207-488C-9F46-316BA81A16C8}"/>
          </ac:spMkLst>
        </pc:spChg>
        <pc:spChg chg="add del">
          <ac:chgData name="Gonzales, Ronje" userId="S::ronje.gonzales@fortbendisd.com::b72246e7-dd19-4473-8279-964db123f4db" providerId="AD" clId="Web-{77066499-411A-C36E-5766-64A218CBB944}" dt="2021-10-28T17:29:56.662" v="307"/>
          <ac:spMkLst>
            <pc:docMk/>
            <pc:sldMk cId="911281348" sldId="266"/>
            <ac:spMk id="51" creationId="{B95B9BA8-1D69-4796-85F5-B6D0BD52354B}"/>
          </ac:spMkLst>
        </pc:spChg>
        <pc:grpChg chg="add del">
          <ac:chgData name="Gonzales, Ronje" userId="S::ronje.gonzales@fortbendisd.com::b72246e7-dd19-4473-8279-964db123f4db" providerId="AD" clId="Web-{77066499-411A-C36E-5766-64A218CBB944}" dt="2021-10-28T17:29:56.662" v="307"/>
          <ac:grpSpMkLst>
            <pc:docMk/>
            <pc:sldMk cId="911281348" sldId="266"/>
            <ac:grpSpMk id="53" creationId="{4728F330-19FB-4D39-BD0F-53032ABFEB7F}"/>
          </ac:grpSpMkLst>
        </pc:grpChg>
        <pc:picChg chg="del">
          <ac:chgData name="Gonzales, Ronje" userId="S::ronje.gonzales@fortbendisd.com::b72246e7-dd19-4473-8279-964db123f4db" providerId="AD" clId="Web-{77066499-411A-C36E-5766-64A218CBB944}" dt="2021-10-28T16:15:26.971" v="164"/>
          <ac:picMkLst>
            <pc:docMk/>
            <pc:sldMk cId="911281348" sldId="266"/>
            <ac:picMk id="5" creationId="{8347F2A3-95EC-485E-90A1-D9A679BCBECC}"/>
          </ac:picMkLst>
        </pc:picChg>
        <pc:picChg chg="ord">
          <ac:chgData name="Gonzales, Ronje" userId="S::ronje.gonzales@fortbendisd.com::b72246e7-dd19-4473-8279-964db123f4db" providerId="AD" clId="Web-{77066499-411A-C36E-5766-64A218CBB944}" dt="2021-10-28T17:31:13.712" v="316"/>
          <ac:picMkLst>
            <pc:docMk/>
            <pc:sldMk cId="911281348" sldId="266"/>
            <ac:picMk id="6" creationId="{2AD9029A-3F89-CC42-A854-7E09C407ECA3}"/>
          </ac:picMkLst>
        </pc:picChg>
        <pc:picChg chg="add del mod">
          <ac:chgData name="Gonzales, Ronje" userId="S::ronje.gonzales@fortbendisd.com::b72246e7-dd19-4473-8279-964db123f4db" providerId="AD" clId="Web-{77066499-411A-C36E-5766-64A218CBB944}" dt="2021-10-28T17:29:39.568" v="306"/>
          <ac:picMkLst>
            <pc:docMk/>
            <pc:sldMk cId="911281348" sldId="266"/>
            <ac:picMk id="7" creationId="{42618247-3EF6-40B0-BC82-3DA891297442}"/>
          </ac:picMkLst>
        </pc:picChg>
        <pc:picChg chg="add mod">
          <ac:chgData name="Gonzales, Ronje" userId="S::ronje.gonzales@fortbendisd.com::b72246e7-dd19-4473-8279-964db123f4db" providerId="AD" clId="Web-{77066499-411A-C36E-5766-64A218CBB944}" dt="2021-10-28T17:33:21.091" v="329"/>
          <ac:picMkLst>
            <pc:docMk/>
            <pc:sldMk cId="911281348" sldId="266"/>
            <ac:picMk id="14" creationId="{E7877D55-7077-4B56-9687-9415CEA041FF}"/>
          </ac:picMkLst>
        </pc:picChg>
      </pc:sldChg>
      <pc:sldChg chg="new del">
        <pc:chgData name="Gonzales, Ronje" userId="S::ronje.gonzales@fortbendisd.com::b72246e7-dd19-4473-8279-964db123f4db" providerId="AD" clId="Web-{77066499-411A-C36E-5766-64A218CBB944}" dt="2021-10-28T16:21:45.262" v="187"/>
        <pc:sldMkLst>
          <pc:docMk/>
          <pc:sldMk cId="2068729973" sldId="267"/>
        </pc:sldMkLst>
      </pc:sldChg>
      <pc:sldChg chg="addSp delSp modSp add mod ord replId setBg modClrScheme addAnim delAnim setClrOvrMap delDesignElem chgLayout">
        <pc:chgData name="Gonzales, Ronje" userId="S::ronje.gonzales@fortbendisd.com::b72246e7-dd19-4473-8279-964db123f4db" providerId="AD" clId="Web-{77066499-411A-C36E-5766-64A218CBB944}" dt="2021-10-28T18:11:22.645" v="534" actId="14100"/>
        <pc:sldMkLst>
          <pc:docMk/>
          <pc:sldMk cId="2882941051" sldId="267"/>
        </pc:sldMkLst>
        <pc:spChg chg="del mod ord">
          <ac:chgData name="Gonzales, Ronje" userId="S::ronje.gonzales@fortbendisd.com::b72246e7-dd19-4473-8279-964db123f4db" providerId="AD" clId="Web-{77066499-411A-C36E-5766-64A218CBB944}" dt="2021-10-28T18:09:45.564" v="524"/>
          <ac:spMkLst>
            <pc:docMk/>
            <pc:sldMk cId="2882941051" sldId="267"/>
            <ac:spMk id="2" creationId="{C87BCBD0-2DD3-3B40-9BA9-03E6DFA05C8B}"/>
          </ac:spMkLst>
        </pc:spChg>
        <pc:spChg chg="add del mod">
          <ac:chgData name="Gonzales, Ronje" userId="S::ronje.gonzales@fortbendisd.com::b72246e7-dd19-4473-8279-964db123f4db" providerId="AD" clId="Web-{77066499-411A-C36E-5766-64A218CBB944}" dt="2021-10-28T17:39:53.884" v="360"/>
          <ac:spMkLst>
            <pc:docMk/>
            <pc:sldMk cId="2882941051" sldId="267"/>
            <ac:spMk id="4" creationId="{053CDAE0-FE3F-4630-8718-8DA98413A154}"/>
          </ac:spMkLst>
        </pc:spChg>
        <pc:spChg chg="add del mod">
          <ac:chgData name="Gonzales, Ronje" userId="S::ronje.gonzales@fortbendisd.com::b72246e7-dd19-4473-8279-964db123f4db" providerId="AD" clId="Web-{77066499-411A-C36E-5766-64A218CBB944}" dt="2021-10-28T18:02:05.300" v="452"/>
          <ac:spMkLst>
            <pc:docMk/>
            <pc:sldMk cId="2882941051" sldId="267"/>
            <ac:spMk id="8" creationId="{1C65BDAC-BB22-41D1-B4DB-A123C2451165}"/>
          </ac:spMkLst>
        </pc:spChg>
        <pc:spChg chg="mod ord">
          <ac:chgData name="Gonzales, Ronje" userId="S::ronje.gonzales@fortbendisd.com::b72246e7-dd19-4473-8279-964db123f4db" providerId="AD" clId="Web-{77066499-411A-C36E-5766-64A218CBB944}" dt="2021-10-28T18:10:38.769" v="529"/>
          <ac:spMkLst>
            <pc:docMk/>
            <pc:sldMk cId="2882941051" sldId="267"/>
            <ac:spMk id="9" creationId="{862D657B-C20B-3746-A3AD-4BDFBA3FC044}"/>
          </ac:spMkLst>
        </pc:spChg>
        <pc:spChg chg="add del mod">
          <ac:chgData name="Gonzales, Ronje" userId="S::ronje.gonzales@fortbendisd.com::b72246e7-dd19-4473-8279-964db123f4db" providerId="AD" clId="Web-{77066499-411A-C36E-5766-64A218CBB944}" dt="2021-10-28T17:50:07.466" v="432"/>
          <ac:spMkLst>
            <pc:docMk/>
            <pc:sldMk cId="2882941051" sldId="267"/>
            <ac:spMk id="11" creationId="{AACAE0F9-927F-4C98-9F9F-ACA2C8E826FA}"/>
          </ac:spMkLst>
        </pc:spChg>
        <pc:spChg chg="add mod">
          <ac:chgData name="Gonzales, Ronje" userId="S::ronje.gonzales@fortbendisd.com::b72246e7-dd19-4473-8279-964db123f4db" providerId="AD" clId="Web-{77066499-411A-C36E-5766-64A218CBB944}" dt="2021-10-28T18:11:02.410" v="531" actId="14100"/>
          <ac:spMkLst>
            <pc:docMk/>
            <pc:sldMk cId="2882941051" sldId="267"/>
            <ac:spMk id="14" creationId="{84C5B625-4731-41E7-9B60-DD8F5487176E}"/>
          </ac:spMkLst>
        </pc:spChg>
        <pc:spChg chg="add del">
          <ac:chgData name="Gonzales, Ronje" userId="S::ronje.gonzales@fortbendisd.com::b72246e7-dd19-4473-8279-964db123f4db" providerId="AD" clId="Web-{77066499-411A-C36E-5766-64A218CBB944}" dt="2021-10-28T18:03:45.084" v="467"/>
          <ac:spMkLst>
            <pc:docMk/>
            <pc:sldMk cId="2882941051" sldId="267"/>
            <ac:spMk id="18" creationId="{CF62D2A7-8207-488C-9F46-316BA81A16C8}"/>
          </ac:spMkLst>
        </pc:spChg>
        <pc:spChg chg="add del">
          <ac:chgData name="Gonzales, Ronje" userId="S::ronje.gonzales@fortbendisd.com::b72246e7-dd19-4473-8279-964db123f4db" providerId="AD" clId="Web-{77066499-411A-C36E-5766-64A218CBB944}" dt="2021-10-28T18:06:23.574" v="474"/>
          <ac:spMkLst>
            <pc:docMk/>
            <pc:sldMk cId="2882941051" sldId="267"/>
            <ac:spMk id="23" creationId="{17CDB40A-75BB-4498-A20B-59C3984A3A94}"/>
          </ac:spMkLst>
        </pc:spChg>
        <pc:spChg chg="del mod">
          <ac:chgData name="Gonzales, Ronje" userId="S::ronje.gonzales@fortbendisd.com::b72246e7-dd19-4473-8279-964db123f4db" providerId="AD" clId="Web-{77066499-411A-C36E-5766-64A218CBB944}" dt="2021-10-28T17:39:51.337" v="358"/>
          <ac:spMkLst>
            <pc:docMk/>
            <pc:sldMk cId="2882941051" sldId="267"/>
            <ac:spMk id="43" creationId="{D226E186-7618-42B1-B22B-9F45AD3B7749}"/>
          </ac:spMkLst>
        </pc:spChg>
        <pc:picChg chg="del">
          <ac:chgData name="Gonzales, Ronje" userId="S::ronje.gonzales@fortbendisd.com::b72246e7-dd19-4473-8279-964db123f4db" providerId="AD" clId="Web-{77066499-411A-C36E-5766-64A218CBB944}" dt="2021-10-28T17:39:52.087" v="359"/>
          <ac:picMkLst>
            <pc:docMk/>
            <pc:sldMk cId="2882941051" sldId="267"/>
            <ac:picMk id="5" creationId="{8347F2A3-95EC-485E-90A1-D9A679BCBECC}"/>
          </ac:picMkLst>
        </pc:picChg>
        <pc:picChg chg="ord">
          <ac:chgData name="Gonzales, Ronje" userId="S::ronje.gonzales@fortbendisd.com::b72246e7-dd19-4473-8279-964db123f4db" providerId="AD" clId="Web-{77066499-411A-C36E-5766-64A218CBB944}" dt="2021-10-28T18:01:09.955" v="449"/>
          <ac:picMkLst>
            <pc:docMk/>
            <pc:sldMk cId="2882941051" sldId="267"/>
            <ac:picMk id="6" creationId="{2AD9029A-3F89-CC42-A854-7E09C407ECA3}"/>
          </ac:picMkLst>
        </pc:picChg>
        <pc:picChg chg="add del mod">
          <ac:chgData name="Gonzales, Ronje" userId="S::ronje.gonzales@fortbendisd.com::b72246e7-dd19-4473-8279-964db123f4db" providerId="AD" clId="Web-{77066499-411A-C36E-5766-64A218CBB944}" dt="2021-10-28T17:41:33.075" v="362"/>
          <ac:picMkLst>
            <pc:docMk/>
            <pc:sldMk cId="2882941051" sldId="267"/>
            <ac:picMk id="7" creationId="{9D50E4D9-09C8-4070-917F-F7A519E32698}"/>
          </ac:picMkLst>
        </pc:picChg>
        <pc:picChg chg="add mod ord">
          <ac:chgData name="Gonzales, Ronje" userId="S::ronje.gonzales@fortbendisd.com::b72246e7-dd19-4473-8279-964db123f4db" providerId="AD" clId="Web-{77066499-411A-C36E-5766-64A218CBB944}" dt="2021-10-28T18:11:22.645" v="534" actId="14100"/>
          <ac:picMkLst>
            <pc:docMk/>
            <pc:sldMk cId="2882941051" sldId="267"/>
            <ac:picMk id="13" creationId="{C441F6C5-6CD2-45F4-8B67-38F1C600AA13}"/>
          </ac:picMkLst>
        </pc:picChg>
      </pc:sldChg>
      <pc:sldChg chg="new del">
        <pc:chgData name="Gonzales, Ronje" userId="S::ronje.gonzales@fortbendisd.com::b72246e7-dd19-4473-8279-964db123f4db" providerId="AD" clId="Web-{77066499-411A-C36E-5766-64A218CBB944}" dt="2021-10-28T16:19:01.001" v="184"/>
        <pc:sldMkLst>
          <pc:docMk/>
          <pc:sldMk cId="3786503528" sldId="267"/>
        </pc:sldMkLst>
      </pc:sldChg>
      <pc:sldMasterChg chg="del delSldLayout">
        <pc:chgData name="Gonzales, Ronje" userId="S::ronje.gonzales@fortbendisd.com::b72246e7-dd19-4473-8279-964db123f4db" providerId="AD" clId="Web-{77066499-411A-C36E-5766-64A218CBB944}" dt="2021-10-28T17:29:56.662" v="307"/>
        <pc:sldMasterMkLst>
          <pc:docMk/>
          <pc:sldMasterMk cId="2603947102" sldId="2147483660"/>
        </pc:sldMasterMkLst>
        <pc:sldLayoutChg chg="del">
          <pc:chgData name="Gonzales, Ronje" userId="S::ronje.gonzales@fortbendisd.com::b72246e7-dd19-4473-8279-964db123f4db" providerId="AD" clId="Web-{77066499-411A-C36E-5766-64A218CBB944}" dt="2021-10-28T17:29:56.662" v="307"/>
          <pc:sldLayoutMkLst>
            <pc:docMk/>
            <pc:sldMasterMk cId="2603947102" sldId="2147483660"/>
            <pc:sldLayoutMk cId="1437024384" sldId="2147483661"/>
          </pc:sldLayoutMkLst>
        </pc:sldLayoutChg>
        <pc:sldLayoutChg chg="del">
          <pc:chgData name="Gonzales, Ronje" userId="S::ronje.gonzales@fortbendisd.com::b72246e7-dd19-4473-8279-964db123f4db" providerId="AD" clId="Web-{77066499-411A-C36E-5766-64A218CBB944}" dt="2021-10-28T17:29:56.662" v="307"/>
          <pc:sldLayoutMkLst>
            <pc:docMk/>
            <pc:sldMasterMk cId="2603947102" sldId="2147483660"/>
            <pc:sldLayoutMk cId="1166190369" sldId="2147483662"/>
          </pc:sldLayoutMkLst>
        </pc:sldLayoutChg>
        <pc:sldLayoutChg chg="del">
          <pc:chgData name="Gonzales, Ronje" userId="S::ronje.gonzales@fortbendisd.com::b72246e7-dd19-4473-8279-964db123f4db" providerId="AD" clId="Web-{77066499-411A-C36E-5766-64A218CBB944}" dt="2021-10-28T17:29:56.662" v="307"/>
          <pc:sldLayoutMkLst>
            <pc:docMk/>
            <pc:sldMasterMk cId="2603947102" sldId="2147483660"/>
            <pc:sldLayoutMk cId="795293602" sldId="2147483663"/>
          </pc:sldLayoutMkLst>
        </pc:sldLayoutChg>
        <pc:sldLayoutChg chg="del">
          <pc:chgData name="Gonzales, Ronje" userId="S::ronje.gonzales@fortbendisd.com::b72246e7-dd19-4473-8279-964db123f4db" providerId="AD" clId="Web-{77066499-411A-C36E-5766-64A218CBB944}" dt="2021-10-28T17:29:56.662" v="307"/>
          <pc:sldLayoutMkLst>
            <pc:docMk/>
            <pc:sldMasterMk cId="2603947102" sldId="2147483660"/>
            <pc:sldLayoutMk cId="1283186557" sldId="2147483664"/>
          </pc:sldLayoutMkLst>
        </pc:sldLayoutChg>
        <pc:sldLayoutChg chg="del">
          <pc:chgData name="Gonzales, Ronje" userId="S::ronje.gonzales@fortbendisd.com::b72246e7-dd19-4473-8279-964db123f4db" providerId="AD" clId="Web-{77066499-411A-C36E-5766-64A218CBB944}" dt="2021-10-28T17:29:56.662" v="307"/>
          <pc:sldLayoutMkLst>
            <pc:docMk/>
            <pc:sldMasterMk cId="2603947102" sldId="2147483660"/>
            <pc:sldLayoutMk cId="2100818034" sldId="2147483665"/>
          </pc:sldLayoutMkLst>
        </pc:sldLayoutChg>
        <pc:sldLayoutChg chg="del">
          <pc:chgData name="Gonzales, Ronje" userId="S::ronje.gonzales@fortbendisd.com::b72246e7-dd19-4473-8279-964db123f4db" providerId="AD" clId="Web-{77066499-411A-C36E-5766-64A218CBB944}" dt="2021-10-28T17:29:56.662" v="307"/>
          <pc:sldLayoutMkLst>
            <pc:docMk/>
            <pc:sldMasterMk cId="2603947102" sldId="2147483660"/>
            <pc:sldLayoutMk cId="3260657389" sldId="2147483666"/>
          </pc:sldLayoutMkLst>
        </pc:sldLayoutChg>
        <pc:sldLayoutChg chg="del">
          <pc:chgData name="Gonzales, Ronje" userId="S::ronje.gonzales@fortbendisd.com::b72246e7-dd19-4473-8279-964db123f4db" providerId="AD" clId="Web-{77066499-411A-C36E-5766-64A218CBB944}" dt="2021-10-28T17:29:56.662" v="307"/>
          <pc:sldLayoutMkLst>
            <pc:docMk/>
            <pc:sldMasterMk cId="2603947102" sldId="2147483660"/>
            <pc:sldLayoutMk cId="3257522810" sldId="2147483667"/>
          </pc:sldLayoutMkLst>
        </pc:sldLayoutChg>
        <pc:sldLayoutChg chg="del">
          <pc:chgData name="Gonzales, Ronje" userId="S::ronje.gonzales@fortbendisd.com::b72246e7-dd19-4473-8279-964db123f4db" providerId="AD" clId="Web-{77066499-411A-C36E-5766-64A218CBB944}" dt="2021-10-28T17:29:56.662" v="307"/>
          <pc:sldLayoutMkLst>
            <pc:docMk/>
            <pc:sldMasterMk cId="2603947102" sldId="2147483660"/>
            <pc:sldLayoutMk cId="1447159554" sldId="2147483668"/>
          </pc:sldLayoutMkLst>
        </pc:sldLayoutChg>
        <pc:sldLayoutChg chg="del">
          <pc:chgData name="Gonzales, Ronje" userId="S::ronje.gonzales@fortbendisd.com::b72246e7-dd19-4473-8279-964db123f4db" providerId="AD" clId="Web-{77066499-411A-C36E-5766-64A218CBB944}" dt="2021-10-28T17:29:56.662" v="307"/>
          <pc:sldLayoutMkLst>
            <pc:docMk/>
            <pc:sldMasterMk cId="2603947102" sldId="2147483660"/>
            <pc:sldLayoutMk cId="2366224414" sldId="2147483669"/>
          </pc:sldLayoutMkLst>
        </pc:sldLayoutChg>
        <pc:sldLayoutChg chg="del">
          <pc:chgData name="Gonzales, Ronje" userId="S::ronje.gonzales@fortbendisd.com::b72246e7-dd19-4473-8279-964db123f4db" providerId="AD" clId="Web-{77066499-411A-C36E-5766-64A218CBB944}" dt="2021-10-28T17:29:56.662" v="307"/>
          <pc:sldLayoutMkLst>
            <pc:docMk/>
            <pc:sldMasterMk cId="2603947102" sldId="2147483660"/>
            <pc:sldLayoutMk cId="3005446481" sldId="2147483670"/>
          </pc:sldLayoutMkLst>
        </pc:sldLayoutChg>
        <pc:sldLayoutChg chg="del">
          <pc:chgData name="Gonzales, Ronje" userId="S::ronje.gonzales@fortbendisd.com::b72246e7-dd19-4473-8279-964db123f4db" providerId="AD" clId="Web-{77066499-411A-C36E-5766-64A218CBB944}" dt="2021-10-28T17:29:56.662" v="307"/>
          <pc:sldLayoutMkLst>
            <pc:docMk/>
            <pc:sldMasterMk cId="2603947102" sldId="2147483660"/>
            <pc:sldLayoutMk cId="2408570474" sldId="2147483671"/>
          </pc:sldLayoutMkLst>
        </pc:sldLayoutChg>
      </pc:sldMasterChg>
      <pc:sldMasterChg chg="add del addSldLayout delSldLayout modSldLayout">
        <pc:chgData name="Gonzales, Ronje" userId="S::ronje.gonzales@fortbendisd.com::b72246e7-dd19-4473-8279-964db123f4db" providerId="AD" clId="Web-{77066499-411A-C36E-5766-64A218CBB944}" dt="2021-10-28T18:06:23.574" v="474"/>
        <pc:sldMasterMkLst>
          <pc:docMk/>
          <pc:sldMasterMk cId="3093756736" sldId="2147483672"/>
        </pc:sldMasterMkLst>
        <pc:sldLayoutChg chg="add del mod replId">
          <pc:chgData name="Gonzales, Ronje" userId="S::ronje.gonzales@fortbendisd.com::b72246e7-dd19-4473-8279-964db123f4db" providerId="AD" clId="Web-{77066499-411A-C36E-5766-64A218CBB944}" dt="2021-10-28T18:06:23.574" v="474"/>
          <pc:sldLayoutMkLst>
            <pc:docMk/>
            <pc:sldMasterMk cId="3093756736" sldId="2147483672"/>
            <pc:sldLayoutMk cId="4123438469" sldId="2147483673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06:23.574" v="474"/>
          <pc:sldLayoutMkLst>
            <pc:docMk/>
            <pc:sldMasterMk cId="3093756736" sldId="2147483672"/>
            <pc:sldLayoutMk cId="844211238" sldId="2147483674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06:23.574" v="474"/>
          <pc:sldLayoutMkLst>
            <pc:docMk/>
            <pc:sldMasterMk cId="3093756736" sldId="2147483672"/>
            <pc:sldLayoutMk cId="2398436708" sldId="2147483675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06:23.574" v="474"/>
          <pc:sldLayoutMkLst>
            <pc:docMk/>
            <pc:sldMasterMk cId="3093756736" sldId="2147483672"/>
            <pc:sldLayoutMk cId="2305863921" sldId="2147483676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06:23.574" v="474"/>
          <pc:sldLayoutMkLst>
            <pc:docMk/>
            <pc:sldMasterMk cId="3093756736" sldId="2147483672"/>
            <pc:sldLayoutMk cId="3199328037" sldId="2147483677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06:23.574" v="474"/>
          <pc:sldLayoutMkLst>
            <pc:docMk/>
            <pc:sldMasterMk cId="3093756736" sldId="2147483672"/>
            <pc:sldLayoutMk cId="2690310984" sldId="2147483678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06:23.574" v="474"/>
          <pc:sldLayoutMkLst>
            <pc:docMk/>
            <pc:sldMasterMk cId="3093756736" sldId="2147483672"/>
            <pc:sldLayoutMk cId="3578639719" sldId="2147483679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06:23.574" v="474"/>
          <pc:sldLayoutMkLst>
            <pc:docMk/>
            <pc:sldMasterMk cId="3093756736" sldId="2147483672"/>
            <pc:sldLayoutMk cId="4188551595" sldId="2147483680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06:23.574" v="474"/>
          <pc:sldLayoutMkLst>
            <pc:docMk/>
            <pc:sldMasterMk cId="3093756736" sldId="2147483672"/>
            <pc:sldLayoutMk cId="955284317" sldId="2147483681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06:23.574" v="474"/>
          <pc:sldLayoutMkLst>
            <pc:docMk/>
            <pc:sldMasterMk cId="3093756736" sldId="2147483672"/>
            <pc:sldLayoutMk cId="3504495107" sldId="2147483682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06:23.574" v="474"/>
          <pc:sldLayoutMkLst>
            <pc:docMk/>
            <pc:sldMasterMk cId="3093756736" sldId="2147483672"/>
            <pc:sldLayoutMk cId="384809183" sldId="2147483683"/>
          </pc:sldLayoutMkLst>
        </pc:sldLayoutChg>
      </pc:sldMasterChg>
      <pc:sldMasterChg chg="add del addSldLayout delSldLayout modSldLayout">
        <pc:chgData name="Gonzales, Ronje" userId="S::ronje.gonzales@fortbendisd.com::b72246e7-dd19-4473-8279-964db123f4db" providerId="AD" clId="Web-{77066499-411A-C36E-5766-64A218CBB944}" dt="2021-10-28T18:06:33.074" v="475"/>
        <pc:sldMasterMkLst>
          <pc:docMk/>
          <pc:sldMasterMk cId="477328378" sldId="2147483684"/>
        </pc:sldMasterMkLst>
        <pc:sldLayoutChg chg="add del mod replId">
          <pc:chgData name="Gonzales, Ronje" userId="S::ronje.gonzales@fortbendisd.com::b72246e7-dd19-4473-8279-964db123f4db" providerId="AD" clId="Web-{77066499-411A-C36E-5766-64A218CBB944}" dt="2021-10-28T18:06:33.074" v="475"/>
          <pc:sldLayoutMkLst>
            <pc:docMk/>
            <pc:sldMasterMk cId="477328378" sldId="2147483684"/>
            <pc:sldLayoutMk cId="1057515755" sldId="2147483685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06:33.074" v="475"/>
          <pc:sldLayoutMkLst>
            <pc:docMk/>
            <pc:sldMasterMk cId="477328378" sldId="2147483684"/>
            <pc:sldLayoutMk cId="962695933" sldId="2147483686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06:33.074" v="475"/>
          <pc:sldLayoutMkLst>
            <pc:docMk/>
            <pc:sldMasterMk cId="477328378" sldId="2147483684"/>
            <pc:sldLayoutMk cId="3017036580" sldId="2147483687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06:33.074" v="475"/>
          <pc:sldLayoutMkLst>
            <pc:docMk/>
            <pc:sldMasterMk cId="477328378" sldId="2147483684"/>
            <pc:sldLayoutMk cId="1454216432" sldId="2147483688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06:33.074" v="475"/>
          <pc:sldLayoutMkLst>
            <pc:docMk/>
            <pc:sldMasterMk cId="477328378" sldId="2147483684"/>
            <pc:sldLayoutMk cId="1412143299" sldId="2147483689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06:33.074" v="475"/>
          <pc:sldLayoutMkLst>
            <pc:docMk/>
            <pc:sldMasterMk cId="477328378" sldId="2147483684"/>
            <pc:sldLayoutMk cId="1198993961" sldId="2147483690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06:33.074" v="475"/>
          <pc:sldLayoutMkLst>
            <pc:docMk/>
            <pc:sldMasterMk cId="477328378" sldId="2147483684"/>
            <pc:sldLayoutMk cId="1082680750" sldId="2147483691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06:33.074" v="475"/>
          <pc:sldLayoutMkLst>
            <pc:docMk/>
            <pc:sldMasterMk cId="477328378" sldId="2147483684"/>
            <pc:sldLayoutMk cId="452162636" sldId="2147483692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06:33.074" v="475"/>
          <pc:sldLayoutMkLst>
            <pc:docMk/>
            <pc:sldMasterMk cId="477328378" sldId="2147483684"/>
            <pc:sldLayoutMk cId="1529885929" sldId="2147483693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06:33.074" v="475"/>
          <pc:sldLayoutMkLst>
            <pc:docMk/>
            <pc:sldMasterMk cId="477328378" sldId="2147483684"/>
            <pc:sldLayoutMk cId="2860867523" sldId="2147483694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06:33.074" v="475"/>
          <pc:sldLayoutMkLst>
            <pc:docMk/>
            <pc:sldMasterMk cId="477328378" sldId="2147483684"/>
            <pc:sldLayoutMk cId="440282625" sldId="2147483695"/>
          </pc:sldLayoutMkLst>
        </pc:sldLayoutChg>
      </pc:sldMasterChg>
      <pc:sldMasterChg chg="add del addSldLayout delSldLayout modSldLayout">
        <pc:chgData name="Gonzales, Ronje" userId="S::ronje.gonzales@fortbendisd.com::b72246e7-dd19-4473-8279-964db123f4db" providerId="AD" clId="Web-{77066499-411A-C36E-5766-64A218CBB944}" dt="2021-10-28T18:10:21.050" v="527"/>
        <pc:sldMasterMkLst>
          <pc:docMk/>
          <pc:sldMasterMk cId="3381006344" sldId="2147483696"/>
        </pc:sldMasterMkLst>
        <pc:sldLayoutChg chg="add del mod replId">
          <pc:chgData name="Gonzales, Ronje" userId="S::ronje.gonzales@fortbendisd.com::b72246e7-dd19-4473-8279-964db123f4db" providerId="AD" clId="Web-{77066499-411A-C36E-5766-64A218CBB944}" dt="2021-10-28T18:10:21.050" v="527"/>
          <pc:sldLayoutMkLst>
            <pc:docMk/>
            <pc:sldMasterMk cId="3381006344" sldId="2147483696"/>
            <pc:sldLayoutMk cId="2934518960" sldId="2147483697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10:21.050" v="527"/>
          <pc:sldLayoutMkLst>
            <pc:docMk/>
            <pc:sldMasterMk cId="3381006344" sldId="2147483696"/>
            <pc:sldLayoutMk cId="4294690427" sldId="2147483698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10:21.050" v="527"/>
          <pc:sldLayoutMkLst>
            <pc:docMk/>
            <pc:sldMasterMk cId="3381006344" sldId="2147483696"/>
            <pc:sldLayoutMk cId="1311561705" sldId="2147483699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10:21.050" v="527"/>
          <pc:sldLayoutMkLst>
            <pc:docMk/>
            <pc:sldMasterMk cId="3381006344" sldId="2147483696"/>
            <pc:sldLayoutMk cId="2860930932" sldId="2147483700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10:21.050" v="527"/>
          <pc:sldLayoutMkLst>
            <pc:docMk/>
            <pc:sldMasterMk cId="3381006344" sldId="2147483696"/>
            <pc:sldLayoutMk cId="1559672848" sldId="2147483701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10:21.050" v="527"/>
          <pc:sldLayoutMkLst>
            <pc:docMk/>
            <pc:sldMasterMk cId="3381006344" sldId="2147483696"/>
            <pc:sldLayoutMk cId="2278386810" sldId="2147483702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10:21.050" v="527"/>
          <pc:sldLayoutMkLst>
            <pc:docMk/>
            <pc:sldMasterMk cId="3381006344" sldId="2147483696"/>
            <pc:sldLayoutMk cId="199213999" sldId="2147483703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10:21.050" v="527"/>
          <pc:sldLayoutMkLst>
            <pc:docMk/>
            <pc:sldMasterMk cId="3381006344" sldId="2147483696"/>
            <pc:sldLayoutMk cId="3880060381" sldId="2147483704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10:21.050" v="527"/>
          <pc:sldLayoutMkLst>
            <pc:docMk/>
            <pc:sldMasterMk cId="3381006344" sldId="2147483696"/>
            <pc:sldLayoutMk cId="3415783532" sldId="2147483705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10:21.050" v="527"/>
          <pc:sldLayoutMkLst>
            <pc:docMk/>
            <pc:sldMasterMk cId="3381006344" sldId="2147483696"/>
            <pc:sldLayoutMk cId="355913261" sldId="2147483706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10:21.050" v="527"/>
          <pc:sldLayoutMkLst>
            <pc:docMk/>
            <pc:sldMasterMk cId="3381006344" sldId="2147483696"/>
            <pc:sldLayoutMk cId="2129925649" sldId="2147483707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10:21.050" v="527"/>
          <pc:sldLayoutMkLst>
            <pc:docMk/>
            <pc:sldMasterMk cId="3381006344" sldId="2147483696"/>
            <pc:sldLayoutMk cId="3210154296" sldId="2147483708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10:21.050" v="527"/>
          <pc:sldLayoutMkLst>
            <pc:docMk/>
            <pc:sldMasterMk cId="3381006344" sldId="2147483696"/>
            <pc:sldLayoutMk cId="4275766442" sldId="2147483709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10:21.050" v="527"/>
          <pc:sldLayoutMkLst>
            <pc:docMk/>
            <pc:sldMasterMk cId="3381006344" sldId="2147483696"/>
            <pc:sldLayoutMk cId="261366121" sldId="2147483710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10:21.050" v="527"/>
          <pc:sldLayoutMkLst>
            <pc:docMk/>
            <pc:sldMasterMk cId="3381006344" sldId="2147483696"/>
            <pc:sldLayoutMk cId="3311560442" sldId="2147483711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10:21.050" v="527"/>
          <pc:sldLayoutMkLst>
            <pc:docMk/>
            <pc:sldMasterMk cId="3381006344" sldId="2147483696"/>
            <pc:sldLayoutMk cId="810125905" sldId="2147483712"/>
          </pc:sldLayoutMkLst>
        </pc:sldLayoutChg>
      </pc:sldMasterChg>
      <pc:sldMasterChg chg="add del addSldLayout delSldLayout modSldLayout">
        <pc:chgData name="Gonzales, Ronje" userId="S::ronje.gonzales@fortbendisd.com::b72246e7-dd19-4473-8279-964db123f4db" providerId="AD" clId="Web-{77066499-411A-C36E-5766-64A218CBB944}" dt="2021-10-28T18:10:32.910" v="528"/>
        <pc:sldMasterMkLst>
          <pc:docMk/>
          <pc:sldMasterMk cId="2977889116" sldId="2147483713"/>
        </pc:sldMasterMkLst>
        <pc:sldLayoutChg chg="add del mod replId">
          <pc:chgData name="Gonzales, Ronje" userId="S::ronje.gonzales@fortbendisd.com::b72246e7-dd19-4473-8279-964db123f4db" providerId="AD" clId="Web-{77066499-411A-C36E-5766-64A218CBB944}" dt="2021-10-28T18:10:32.910" v="528"/>
          <pc:sldLayoutMkLst>
            <pc:docMk/>
            <pc:sldMasterMk cId="2977889116" sldId="2147483713"/>
            <pc:sldLayoutMk cId="904422489" sldId="2147483714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10:32.910" v="528"/>
          <pc:sldLayoutMkLst>
            <pc:docMk/>
            <pc:sldMasterMk cId="2977889116" sldId="2147483713"/>
            <pc:sldLayoutMk cId="2509266987" sldId="2147483715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10:32.910" v="528"/>
          <pc:sldLayoutMkLst>
            <pc:docMk/>
            <pc:sldMasterMk cId="2977889116" sldId="2147483713"/>
            <pc:sldLayoutMk cId="2438910559" sldId="2147483716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10:32.910" v="528"/>
          <pc:sldLayoutMkLst>
            <pc:docMk/>
            <pc:sldMasterMk cId="2977889116" sldId="2147483713"/>
            <pc:sldLayoutMk cId="3963405036" sldId="2147483717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10:32.910" v="528"/>
          <pc:sldLayoutMkLst>
            <pc:docMk/>
            <pc:sldMasterMk cId="2977889116" sldId="2147483713"/>
            <pc:sldLayoutMk cId="2300088388" sldId="2147483718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10:32.910" v="528"/>
          <pc:sldLayoutMkLst>
            <pc:docMk/>
            <pc:sldMasterMk cId="2977889116" sldId="2147483713"/>
            <pc:sldLayoutMk cId="3976199401" sldId="2147483719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10:32.910" v="528"/>
          <pc:sldLayoutMkLst>
            <pc:docMk/>
            <pc:sldMasterMk cId="2977889116" sldId="2147483713"/>
            <pc:sldLayoutMk cId="1843635644" sldId="2147483720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10:32.910" v="528"/>
          <pc:sldLayoutMkLst>
            <pc:docMk/>
            <pc:sldMasterMk cId="2977889116" sldId="2147483713"/>
            <pc:sldLayoutMk cId="24309593" sldId="2147483721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10:32.910" v="528"/>
          <pc:sldLayoutMkLst>
            <pc:docMk/>
            <pc:sldMasterMk cId="2977889116" sldId="2147483713"/>
            <pc:sldLayoutMk cId="3080036553" sldId="2147483722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10:32.910" v="528"/>
          <pc:sldLayoutMkLst>
            <pc:docMk/>
            <pc:sldMasterMk cId="2977889116" sldId="2147483713"/>
            <pc:sldLayoutMk cId="424143060" sldId="2147483723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10:32.910" v="528"/>
          <pc:sldLayoutMkLst>
            <pc:docMk/>
            <pc:sldMasterMk cId="2977889116" sldId="2147483713"/>
            <pc:sldLayoutMk cId="2441832440" sldId="2147483724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10:32.910" v="528"/>
          <pc:sldLayoutMkLst>
            <pc:docMk/>
            <pc:sldMasterMk cId="2977889116" sldId="2147483713"/>
            <pc:sldLayoutMk cId="3547112735" sldId="2147483725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10:32.910" v="528"/>
          <pc:sldLayoutMkLst>
            <pc:docMk/>
            <pc:sldMasterMk cId="2977889116" sldId="2147483713"/>
            <pc:sldLayoutMk cId="2751436603" sldId="2147483726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10:32.910" v="528"/>
          <pc:sldLayoutMkLst>
            <pc:docMk/>
            <pc:sldMasterMk cId="2977889116" sldId="2147483713"/>
            <pc:sldLayoutMk cId="3955781982" sldId="2147483727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10:32.910" v="528"/>
          <pc:sldLayoutMkLst>
            <pc:docMk/>
            <pc:sldMasterMk cId="2977889116" sldId="2147483713"/>
            <pc:sldLayoutMk cId="3865511044" sldId="2147483728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10:32.910" v="528"/>
          <pc:sldLayoutMkLst>
            <pc:docMk/>
            <pc:sldMasterMk cId="2977889116" sldId="2147483713"/>
            <pc:sldLayoutMk cId="2954633808" sldId="2147483729"/>
          </pc:sldLayoutMkLst>
        </pc:sldLayoutChg>
      </pc:sldMasterChg>
      <pc:sldMasterChg chg="add del addSldLayout delSldLayout modSldLayout">
        <pc:chgData name="Gonzales, Ronje" userId="S::ronje.gonzales@fortbendisd.com::b72246e7-dd19-4473-8279-964db123f4db" providerId="AD" clId="Web-{77066499-411A-C36E-5766-64A218CBB944}" dt="2021-10-28T18:10:38.769" v="529"/>
        <pc:sldMasterMkLst>
          <pc:docMk/>
          <pc:sldMasterMk cId="3773854742" sldId="2147483730"/>
        </pc:sldMasterMkLst>
        <pc:sldLayoutChg chg="add del mod replId">
          <pc:chgData name="Gonzales, Ronje" userId="S::ronje.gonzales@fortbendisd.com::b72246e7-dd19-4473-8279-964db123f4db" providerId="AD" clId="Web-{77066499-411A-C36E-5766-64A218CBB944}" dt="2021-10-28T18:10:38.769" v="529"/>
          <pc:sldLayoutMkLst>
            <pc:docMk/>
            <pc:sldMasterMk cId="3773854742" sldId="2147483730"/>
            <pc:sldLayoutMk cId="4030003759" sldId="2147483731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10:38.769" v="529"/>
          <pc:sldLayoutMkLst>
            <pc:docMk/>
            <pc:sldMasterMk cId="3773854742" sldId="2147483730"/>
            <pc:sldLayoutMk cId="3513143036" sldId="2147483732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10:38.769" v="529"/>
          <pc:sldLayoutMkLst>
            <pc:docMk/>
            <pc:sldMasterMk cId="3773854742" sldId="2147483730"/>
            <pc:sldLayoutMk cId="10278959" sldId="2147483733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10:38.769" v="529"/>
          <pc:sldLayoutMkLst>
            <pc:docMk/>
            <pc:sldMasterMk cId="3773854742" sldId="2147483730"/>
            <pc:sldLayoutMk cId="1447396284" sldId="2147483734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10:38.769" v="529"/>
          <pc:sldLayoutMkLst>
            <pc:docMk/>
            <pc:sldMasterMk cId="3773854742" sldId="2147483730"/>
            <pc:sldLayoutMk cId="2372704531" sldId="2147483735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10:38.769" v="529"/>
          <pc:sldLayoutMkLst>
            <pc:docMk/>
            <pc:sldMasterMk cId="3773854742" sldId="2147483730"/>
            <pc:sldLayoutMk cId="2107123328" sldId="2147483736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10:38.769" v="529"/>
          <pc:sldLayoutMkLst>
            <pc:docMk/>
            <pc:sldMasterMk cId="3773854742" sldId="2147483730"/>
            <pc:sldLayoutMk cId="4134620955" sldId="2147483737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10:38.769" v="529"/>
          <pc:sldLayoutMkLst>
            <pc:docMk/>
            <pc:sldMasterMk cId="3773854742" sldId="2147483730"/>
            <pc:sldLayoutMk cId="3876831828" sldId="2147483738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10:38.769" v="529"/>
          <pc:sldLayoutMkLst>
            <pc:docMk/>
            <pc:sldMasterMk cId="3773854742" sldId="2147483730"/>
            <pc:sldLayoutMk cId="1876078676" sldId="2147483739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10:38.769" v="529"/>
          <pc:sldLayoutMkLst>
            <pc:docMk/>
            <pc:sldMasterMk cId="3773854742" sldId="2147483730"/>
            <pc:sldLayoutMk cId="1716962796" sldId="2147483740"/>
          </pc:sldLayoutMkLst>
        </pc:sldLayoutChg>
        <pc:sldLayoutChg chg="add del mod replId">
          <pc:chgData name="Gonzales, Ronje" userId="S::ronje.gonzales@fortbendisd.com::b72246e7-dd19-4473-8279-964db123f4db" providerId="AD" clId="Web-{77066499-411A-C36E-5766-64A218CBB944}" dt="2021-10-28T18:10:38.769" v="529"/>
          <pc:sldLayoutMkLst>
            <pc:docMk/>
            <pc:sldMasterMk cId="3773854742" sldId="2147483730"/>
            <pc:sldLayoutMk cId="1448434811" sldId="2147483741"/>
          </pc:sldLayoutMkLst>
        </pc:sldLayoutChg>
      </pc:sldMasterChg>
      <pc:sldMasterChg chg="add addSldLayout modSldLayout">
        <pc:chgData name="Gonzales, Ronje" userId="S::ronje.gonzales@fortbendisd.com::b72246e7-dd19-4473-8279-964db123f4db" providerId="AD" clId="Web-{77066499-411A-C36E-5766-64A218CBB944}" dt="2021-10-28T18:10:38.769" v="529"/>
        <pc:sldMasterMkLst>
          <pc:docMk/>
          <pc:sldMasterMk cId="596159885" sldId="2147483742"/>
        </pc:sldMasterMkLst>
        <pc:sldLayoutChg chg="add mod replId">
          <pc:chgData name="Gonzales, Ronje" userId="S::ronje.gonzales@fortbendisd.com::b72246e7-dd19-4473-8279-964db123f4db" providerId="AD" clId="Web-{77066499-411A-C36E-5766-64A218CBB944}" dt="2021-10-28T18:10:38.769" v="529"/>
          <pc:sldLayoutMkLst>
            <pc:docMk/>
            <pc:sldMasterMk cId="596159885" sldId="2147483742"/>
            <pc:sldLayoutMk cId="206734082" sldId="2147483743"/>
          </pc:sldLayoutMkLst>
        </pc:sldLayoutChg>
        <pc:sldLayoutChg chg="add mod replId">
          <pc:chgData name="Gonzales, Ronje" userId="S::ronje.gonzales@fortbendisd.com::b72246e7-dd19-4473-8279-964db123f4db" providerId="AD" clId="Web-{77066499-411A-C36E-5766-64A218CBB944}" dt="2021-10-28T18:10:38.769" v="529"/>
          <pc:sldLayoutMkLst>
            <pc:docMk/>
            <pc:sldMasterMk cId="596159885" sldId="2147483742"/>
            <pc:sldLayoutMk cId="4022112226" sldId="2147483744"/>
          </pc:sldLayoutMkLst>
        </pc:sldLayoutChg>
        <pc:sldLayoutChg chg="add mod replId">
          <pc:chgData name="Gonzales, Ronje" userId="S::ronje.gonzales@fortbendisd.com::b72246e7-dd19-4473-8279-964db123f4db" providerId="AD" clId="Web-{77066499-411A-C36E-5766-64A218CBB944}" dt="2021-10-28T18:10:38.769" v="529"/>
          <pc:sldLayoutMkLst>
            <pc:docMk/>
            <pc:sldMasterMk cId="596159885" sldId="2147483742"/>
            <pc:sldLayoutMk cId="3798781074" sldId="2147483745"/>
          </pc:sldLayoutMkLst>
        </pc:sldLayoutChg>
        <pc:sldLayoutChg chg="add mod replId">
          <pc:chgData name="Gonzales, Ronje" userId="S::ronje.gonzales@fortbendisd.com::b72246e7-dd19-4473-8279-964db123f4db" providerId="AD" clId="Web-{77066499-411A-C36E-5766-64A218CBB944}" dt="2021-10-28T18:10:38.769" v="529"/>
          <pc:sldLayoutMkLst>
            <pc:docMk/>
            <pc:sldMasterMk cId="596159885" sldId="2147483742"/>
            <pc:sldLayoutMk cId="1674720602" sldId="2147483746"/>
          </pc:sldLayoutMkLst>
        </pc:sldLayoutChg>
        <pc:sldLayoutChg chg="add mod replId">
          <pc:chgData name="Gonzales, Ronje" userId="S::ronje.gonzales@fortbendisd.com::b72246e7-dd19-4473-8279-964db123f4db" providerId="AD" clId="Web-{77066499-411A-C36E-5766-64A218CBB944}" dt="2021-10-28T18:10:38.769" v="529"/>
          <pc:sldLayoutMkLst>
            <pc:docMk/>
            <pc:sldMasterMk cId="596159885" sldId="2147483742"/>
            <pc:sldLayoutMk cId="3380314743" sldId="2147483747"/>
          </pc:sldLayoutMkLst>
        </pc:sldLayoutChg>
        <pc:sldLayoutChg chg="add mod replId">
          <pc:chgData name="Gonzales, Ronje" userId="S::ronje.gonzales@fortbendisd.com::b72246e7-dd19-4473-8279-964db123f4db" providerId="AD" clId="Web-{77066499-411A-C36E-5766-64A218CBB944}" dt="2021-10-28T18:10:38.769" v="529"/>
          <pc:sldLayoutMkLst>
            <pc:docMk/>
            <pc:sldMasterMk cId="596159885" sldId="2147483742"/>
            <pc:sldLayoutMk cId="177001134" sldId="2147483748"/>
          </pc:sldLayoutMkLst>
        </pc:sldLayoutChg>
        <pc:sldLayoutChg chg="add mod replId">
          <pc:chgData name="Gonzales, Ronje" userId="S::ronje.gonzales@fortbendisd.com::b72246e7-dd19-4473-8279-964db123f4db" providerId="AD" clId="Web-{77066499-411A-C36E-5766-64A218CBB944}" dt="2021-10-28T18:10:38.769" v="529"/>
          <pc:sldLayoutMkLst>
            <pc:docMk/>
            <pc:sldMasterMk cId="596159885" sldId="2147483742"/>
            <pc:sldLayoutMk cId="2937911625" sldId="2147483749"/>
          </pc:sldLayoutMkLst>
        </pc:sldLayoutChg>
        <pc:sldLayoutChg chg="add mod replId">
          <pc:chgData name="Gonzales, Ronje" userId="S::ronje.gonzales@fortbendisd.com::b72246e7-dd19-4473-8279-964db123f4db" providerId="AD" clId="Web-{77066499-411A-C36E-5766-64A218CBB944}" dt="2021-10-28T18:10:38.769" v="529"/>
          <pc:sldLayoutMkLst>
            <pc:docMk/>
            <pc:sldMasterMk cId="596159885" sldId="2147483742"/>
            <pc:sldLayoutMk cId="1981220924" sldId="2147483750"/>
          </pc:sldLayoutMkLst>
        </pc:sldLayoutChg>
        <pc:sldLayoutChg chg="add mod replId">
          <pc:chgData name="Gonzales, Ronje" userId="S::ronje.gonzales@fortbendisd.com::b72246e7-dd19-4473-8279-964db123f4db" providerId="AD" clId="Web-{77066499-411A-C36E-5766-64A218CBB944}" dt="2021-10-28T18:10:38.769" v="529"/>
          <pc:sldLayoutMkLst>
            <pc:docMk/>
            <pc:sldMasterMk cId="596159885" sldId="2147483742"/>
            <pc:sldLayoutMk cId="1275452551" sldId="2147483751"/>
          </pc:sldLayoutMkLst>
        </pc:sldLayoutChg>
        <pc:sldLayoutChg chg="add mod replId">
          <pc:chgData name="Gonzales, Ronje" userId="S::ronje.gonzales@fortbendisd.com::b72246e7-dd19-4473-8279-964db123f4db" providerId="AD" clId="Web-{77066499-411A-C36E-5766-64A218CBB944}" dt="2021-10-28T18:10:38.769" v="529"/>
          <pc:sldLayoutMkLst>
            <pc:docMk/>
            <pc:sldMasterMk cId="596159885" sldId="2147483742"/>
            <pc:sldLayoutMk cId="1052758400" sldId="2147483752"/>
          </pc:sldLayoutMkLst>
        </pc:sldLayoutChg>
        <pc:sldLayoutChg chg="add mod replId">
          <pc:chgData name="Gonzales, Ronje" userId="S::ronje.gonzales@fortbendisd.com::b72246e7-dd19-4473-8279-964db123f4db" providerId="AD" clId="Web-{77066499-411A-C36E-5766-64A218CBB944}" dt="2021-10-28T18:10:38.769" v="529"/>
          <pc:sldLayoutMkLst>
            <pc:docMk/>
            <pc:sldMasterMk cId="596159885" sldId="2147483742"/>
            <pc:sldLayoutMk cId="3893201300" sldId="2147483753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2447A5-0421-414C-B13C-9B184109250D}" type="doc">
      <dgm:prSet loTypeId="urn:microsoft.com/office/officeart/2005/8/layout/vList2" loCatId="list" qsTypeId="urn:microsoft.com/office/officeart/2005/8/quickstyle/simple2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CCC526CF-5758-4781-8118-EB0D6258E833}">
      <dgm:prSet/>
      <dgm:spPr>
        <a:solidFill>
          <a:srgbClr val="8F2827"/>
        </a:solidFill>
      </dgm:spPr>
      <dgm:t>
        <a:bodyPr/>
        <a:lstStyle/>
        <a:p>
          <a:r>
            <a:rPr lang="en-US"/>
            <a:t>1.  Please make sure you microphone is muted</a:t>
          </a:r>
        </a:p>
      </dgm:t>
    </dgm:pt>
    <dgm:pt modelId="{14A8A7C2-3043-4B8D-877F-DC23EA5AEF33}" type="parTrans" cxnId="{5E5A306A-9EB1-4606-BC59-93E0ECA14BD5}">
      <dgm:prSet/>
      <dgm:spPr/>
      <dgm:t>
        <a:bodyPr/>
        <a:lstStyle/>
        <a:p>
          <a:endParaRPr lang="en-US"/>
        </a:p>
      </dgm:t>
    </dgm:pt>
    <dgm:pt modelId="{80908EBD-39AB-4DCE-96C2-1951C08B9FDB}" type="sibTrans" cxnId="{5E5A306A-9EB1-4606-BC59-93E0ECA14BD5}">
      <dgm:prSet phldrT="1"/>
      <dgm:spPr>
        <a:solidFill>
          <a:srgbClr val="8F2827"/>
        </a:solidFill>
      </dgm:spPr>
      <dgm:t>
        <a:bodyPr/>
        <a:lstStyle/>
        <a:p>
          <a:endParaRPr lang="en-US"/>
        </a:p>
      </dgm:t>
    </dgm:pt>
    <dgm:pt modelId="{C99B396F-DC2F-463E-BC64-850BA213F65D}">
      <dgm:prSet/>
      <dgm:spPr>
        <a:solidFill>
          <a:srgbClr val="8F2827"/>
        </a:solidFill>
      </dgm:spPr>
      <dgm:t>
        <a:bodyPr/>
        <a:lstStyle/>
        <a:p>
          <a:r>
            <a:rPr lang="en-US"/>
            <a:t>2.  Camera on or off is your choice</a:t>
          </a:r>
        </a:p>
      </dgm:t>
    </dgm:pt>
    <dgm:pt modelId="{ED7D33B4-0C59-4393-B164-F1B9F2AB9D57}" type="parTrans" cxnId="{204BD773-0695-4803-B891-840262488AD6}">
      <dgm:prSet/>
      <dgm:spPr/>
      <dgm:t>
        <a:bodyPr/>
        <a:lstStyle/>
        <a:p>
          <a:endParaRPr lang="en-US"/>
        </a:p>
      </dgm:t>
    </dgm:pt>
    <dgm:pt modelId="{02E027C0-BC3F-41DC-A8C2-251EDA7982A3}" type="sibTrans" cxnId="{204BD773-0695-4803-B891-840262488AD6}">
      <dgm:prSet phldrT="2"/>
      <dgm:spPr>
        <a:solidFill>
          <a:srgbClr val="8F2827"/>
        </a:solidFill>
      </dgm:spPr>
      <dgm:t>
        <a:bodyPr/>
        <a:lstStyle/>
        <a:p>
          <a:endParaRPr lang="en-US"/>
        </a:p>
      </dgm:t>
    </dgm:pt>
    <dgm:pt modelId="{FD8E8CBC-8A9B-4238-BBF6-F586517F026A}">
      <dgm:prSet/>
      <dgm:spPr>
        <a:solidFill>
          <a:srgbClr val="8F2827"/>
        </a:solidFill>
      </dgm:spPr>
      <dgm:t>
        <a:bodyPr/>
        <a:lstStyle/>
        <a:p>
          <a:r>
            <a:rPr lang="en-US"/>
            <a:t>3.  Place all questions in the Microsoft Form</a:t>
          </a:r>
        </a:p>
      </dgm:t>
    </dgm:pt>
    <dgm:pt modelId="{6971354B-3C46-491B-920E-2A807D9FFF1E}" type="parTrans" cxnId="{BAF3F01B-4D0C-49DC-8415-3C472A99CD0A}">
      <dgm:prSet/>
      <dgm:spPr/>
      <dgm:t>
        <a:bodyPr/>
        <a:lstStyle/>
        <a:p>
          <a:endParaRPr lang="en-US"/>
        </a:p>
      </dgm:t>
    </dgm:pt>
    <dgm:pt modelId="{8A5CC4EC-9FBA-4975-BEBD-B45F73508F4B}" type="sibTrans" cxnId="{BAF3F01B-4D0C-49DC-8415-3C472A99CD0A}">
      <dgm:prSet phldrT="3"/>
      <dgm:spPr>
        <a:solidFill>
          <a:srgbClr val="8F2827"/>
        </a:solidFill>
      </dgm:spPr>
      <dgm:t>
        <a:bodyPr/>
        <a:lstStyle/>
        <a:p>
          <a:endParaRPr lang="en-US"/>
        </a:p>
      </dgm:t>
    </dgm:pt>
    <dgm:pt modelId="{315F363F-D2BD-404B-8410-25672B210244}">
      <dgm:prSet/>
      <dgm:spPr>
        <a:solidFill>
          <a:srgbClr val="8F2827"/>
        </a:solidFill>
      </dgm:spPr>
      <dgm:t>
        <a:bodyPr/>
        <a:lstStyle/>
        <a:p>
          <a:r>
            <a:rPr lang="en-US"/>
            <a:t>4.  The Main Room will remain open if you need guidance</a:t>
          </a:r>
        </a:p>
      </dgm:t>
    </dgm:pt>
    <dgm:pt modelId="{D64E9C2E-5C53-421F-89E6-BA4F762F8BA5}" type="parTrans" cxnId="{4C677C4F-021F-4D7C-993F-0FDC8C279D82}">
      <dgm:prSet/>
      <dgm:spPr/>
      <dgm:t>
        <a:bodyPr/>
        <a:lstStyle/>
        <a:p>
          <a:endParaRPr lang="en-US"/>
        </a:p>
      </dgm:t>
    </dgm:pt>
    <dgm:pt modelId="{2D5B53F2-3CF7-40AC-AEAD-448D8F3F0E8B}" type="sibTrans" cxnId="{4C677C4F-021F-4D7C-993F-0FDC8C279D82}">
      <dgm:prSet phldrT="4"/>
      <dgm:spPr>
        <a:solidFill>
          <a:srgbClr val="8F2827"/>
        </a:solidFill>
      </dgm:spPr>
      <dgm:t>
        <a:bodyPr/>
        <a:lstStyle/>
        <a:p>
          <a:endParaRPr lang="en-US"/>
        </a:p>
      </dgm:t>
    </dgm:pt>
    <dgm:pt modelId="{B092DEC7-C818-43C2-9CE0-56A46D218DDB}" type="pres">
      <dgm:prSet presAssocID="{F52447A5-0421-414C-B13C-9B184109250D}" presName="linear" presStyleCnt="0">
        <dgm:presLayoutVars>
          <dgm:animLvl val="lvl"/>
          <dgm:resizeHandles val="exact"/>
        </dgm:presLayoutVars>
      </dgm:prSet>
      <dgm:spPr/>
    </dgm:pt>
    <dgm:pt modelId="{D1999503-EFA4-4D15-A589-341D90F5A620}" type="pres">
      <dgm:prSet presAssocID="{CCC526CF-5758-4781-8118-EB0D6258E833}" presName="parentText" presStyleLbl="node1" presStyleIdx="0" presStyleCnt="4">
        <dgm:presLayoutVars>
          <dgm:chMax val="0"/>
          <dgm:bulletEnabled val="1"/>
        </dgm:presLayoutVars>
      </dgm:prSet>
      <dgm:spPr>
        <a:solidFill>
          <a:schemeClr val="accent2">
            <a:lumMod val="75000"/>
          </a:schemeClr>
        </a:solidFill>
      </dgm:spPr>
    </dgm:pt>
    <dgm:pt modelId="{1AB90B20-3602-4AA9-A7D5-48ECFB896246}" type="pres">
      <dgm:prSet presAssocID="{80908EBD-39AB-4DCE-96C2-1951C08B9FDB}" presName="spacer" presStyleCnt="0"/>
      <dgm:spPr/>
    </dgm:pt>
    <dgm:pt modelId="{05FAA790-9403-4EDE-B98D-C7CDFBDDC8B5}" type="pres">
      <dgm:prSet presAssocID="{C99B396F-DC2F-463E-BC64-850BA213F65D}" presName="parentText" presStyleLbl="node1" presStyleIdx="1" presStyleCnt="4">
        <dgm:presLayoutVars>
          <dgm:chMax val="0"/>
          <dgm:bulletEnabled val="1"/>
        </dgm:presLayoutVars>
      </dgm:prSet>
      <dgm:spPr>
        <a:solidFill>
          <a:schemeClr val="accent2">
            <a:lumMod val="75000"/>
          </a:schemeClr>
        </a:solidFill>
      </dgm:spPr>
    </dgm:pt>
    <dgm:pt modelId="{E6E548B1-32E5-463B-9559-7DC132998DED}" type="pres">
      <dgm:prSet presAssocID="{02E027C0-BC3F-41DC-A8C2-251EDA7982A3}" presName="spacer" presStyleCnt="0"/>
      <dgm:spPr/>
    </dgm:pt>
    <dgm:pt modelId="{4B710FAD-4441-438E-953D-FE74D9CAB1C7}" type="pres">
      <dgm:prSet presAssocID="{FD8E8CBC-8A9B-4238-BBF6-F586517F026A}" presName="parentText" presStyleLbl="node1" presStyleIdx="2" presStyleCnt="4">
        <dgm:presLayoutVars>
          <dgm:chMax val="0"/>
          <dgm:bulletEnabled val="1"/>
        </dgm:presLayoutVars>
      </dgm:prSet>
      <dgm:spPr>
        <a:solidFill>
          <a:schemeClr val="accent2">
            <a:lumMod val="75000"/>
          </a:schemeClr>
        </a:solidFill>
      </dgm:spPr>
    </dgm:pt>
    <dgm:pt modelId="{F7E27AC7-D881-4BBC-BEA8-040E2EFF0229}" type="pres">
      <dgm:prSet presAssocID="{8A5CC4EC-9FBA-4975-BEBD-B45F73508F4B}" presName="spacer" presStyleCnt="0"/>
      <dgm:spPr/>
    </dgm:pt>
    <dgm:pt modelId="{027AD117-2B03-4B66-A6F8-BE284043EF47}" type="pres">
      <dgm:prSet presAssocID="{315F363F-D2BD-404B-8410-25672B210244}" presName="parentText" presStyleLbl="node1" presStyleIdx="3" presStyleCnt="4">
        <dgm:presLayoutVars>
          <dgm:chMax val="0"/>
          <dgm:bulletEnabled val="1"/>
        </dgm:presLayoutVars>
      </dgm:prSet>
      <dgm:spPr>
        <a:solidFill>
          <a:schemeClr val="accent2">
            <a:lumMod val="75000"/>
          </a:schemeClr>
        </a:solidFill>
      </dgm:spPr>
    </dgm:pt>
  </dgm:ptLst>
  <dgm:cxnLst>
    <dgm:cxn modelId="{BAF3F01B-4D0C-49DC-8415-3C472A99CD0A}" srcId="{F52447A5-0421-414C-B13C-9B184109250D}" destId="{FD8E8CBC-8A9B-4238-BBF6-F586517F026A}" srcOrd="2" destOrd="0" parTransId="{6971354B-3C46-491B-920E-2A807D9FFF1E}" sibTransId="{8A5CC4EC-9FBA-4975-BEBD-B45F73508F4B}"/>
    <dgm:cxn modelId="{61F8EB23-9FB4-446E-B785-AD4D32ED8D30}" type="presOf" srcId="{F52447A5-0421-414C-B13C-9B184109250D}" destId="{B092DEC7-C818-43C2-9CE0-56A46D218DDB}" srcOrd="0" destOrd="0" presId="urn:microsoft.com/office/officeart/2005/8/layout/vList2"/>
    <dgm:cxn modelId="{626A8526-21F3-44B6-83B0-1642CC42BDFD}" type="presOf" srcId="{315F363F-D2BD-404B-8410-25672B210244}" destId="{027AD117-2B03-4B66-A6F8-BE284043EF47}" srcOrd="0" destOrd="0" presId="urn:microsoft.com/office/officeart/2005/8/layout/vList2"/>
    <dgm:cxn modelId="{CAAAF838-5A99-40A7-A302-EECCC6806E5C}" type="presOf" srcId="{CCC526CF-5758-4781-8118-EB0D6258E833}" destId="{D1999503-EFA4-4D15-A589-341D90F5A620}" srcOrd="0" destOrd="0" presId="urn:microsoft.com/office/officeart/2005/8/layout/vList2"/>
    <dgm:cxn modelId="{5E5A306A-9EB1-4606-BC59-93E0ECA14BD5}" srcId="{F52447A5-0421-414C-B13C-9B184109250D}" destId="{CCC526CF-5758-4781-8118-EB0D6258E833}" srcOrd="0" destOrd="0" parTransId="{14A8A7C2-3043-4B8D-877F-DC23EA5AEF33}" sibTransId="{80908EBD-39AB-4DCE-96C2-1951C08B9FDB}"/>
    <dgm:cxn modelId="{4C677C4F-021F-4D7C-993F-0FDC8C279D82}" srcId="{F52447A5-0421-414C-B13C-9B184109250D}" destId="{315F363F-D2BD-404B-8410-25672B210244}" srcOrd="3" destOrd="0" parTransId="{D64E9C2E-5C53-421F-89E6-BA4F762F8BA5}" sibTransId="{2D5B53F2-3CF7-40AC-AEAD-448D8F3F0E8B}"/>
    <dgm:cxn modelId="{204BD773-0695-4803-B891-840262488AD6}" srcId="{F52447A5-0421-414C-B13C-9B184109250D}" destId="{C99B396F-DC2F-463E-BC64-850BA213F65D}" srcOrd="1" destOrd="0" parTransId="{ED7D33B4-0C59-4393-B164-F1B9F2AB9D57}" sibTransId="{02E027C0-BC3F-41DC-A8C2-251EDA7982A3}"/>
    <dgm:cxn modelId="{EBF62C9D-5705-4FAB-BEEA-91AD53228C49}" type="presOf" srcId="{FD8E8CBC-8A9B-4238-BBF6-F586517F026A}" destId="{4B710FAD-4441-438E-953D-FE74D9CAB1C7}" srcOrd="0" destOrd="0" presId="urn:microsoft.com/office/officeart/2005/8/layout/vList2"/>
    <dgm:cxn modelId="{FD58ACE1-F757-4302-A03C-06F4325D6E8F}" type="presOf" srcId="{C99B396F-DC2F-463E-BC64-850BA213F65D}" destId="{05FAA790-9403-4EDE-B98D-C7CDFBDDC8B5}" srcOrd="0" destOrd="0" presId="urn:microsoft.com/office/officeart/2005/8/layout/vList2"/>
    <dgm:cxn modelId="{5C14B30C-421E-41DF-A1C5-038CC3EE3B3E}" type="presParOf" srcId="{B092DEC7-C818-43C2-9CE0-56A46D218DDB}" destId="{D1999503-EFA4-4D15-A589-341D90F5A620}" srcOrd="0" destOrd="0" presId="urn:microsoft.com/office/officeart/2005/8/layout/vList2"/>
    <dgm:cxn modelId="{79B19C8E-5E52-4F71-A76E-EB0458B905DB}" type="presParOf" srcId="{B092DEC7-C818-43C2-9CE0-56A46D218DDB}" destId="{1AB90B20-3602-4AA9-A7D5-48ECFB896246}" srcOrd="1" destOrd="0" presId="urn:microsoft.com/office/officeart/2005/8/layout/vList2"/>
    <dgm:cxn modelId="{CBDADE97-9D10-4787-8093-56CF45986B30}" type="presParOf" srcId="{B092DEC7-C818-43C2-9CE0-56A46D218DDB}" destId="{05FAA790-9403-4EDE-B98D-C7CDFBDDC8B5}" srcOrd="2" destOrd="0" presId="urn:microsoft.com/office/officeart/2005/8/layout/vList2"/>
    <dgm:cxn modelId="{DE518BCD-4FD4-481B-AE5D-FCDD13D233FA}" type="presParOf" srcId="{B092DEC7-C818-43C2-9CE0-56A46D218DDB}" destId="{E6E548B1-32E5-463B-9559-7DC132998DED}" srcOrd="3" destOrd="0" presId="urn:microsoft.com/office/officeart/2005/8/layout/vList2"/>
    <dgm:cxn modelId="{4D83BA02-B2CF-474C-92C3-FAB98A8D72ED}" type="presParOf" srcId="{B092DEC7-C818-43C2-9CE0-56A46D218DDB}" destId="{4B710FAD-4441-438E-953D-FE74D9CAB1C7}" srcOrd="4" destOrd="0" presId="urn:microsoft.com/office/officeart/2005/8/layout/vList2"/>
    <dgm:cxn modelId="{064FB0CE-3CB3-4944-A948-E20F7248BEBD}" type="presParOf" srcId="{B092DEC7-C818-43C2-9CE0-56A46D218DDB}" destId="{F7E27AC7-D881-4BBC-BEA8-040E2EFF0229}" srcOrd="5" destOrd="0" presId="urn:microsoft.com/office/officeart/2005/8/layout/vList2"/>
    <dgm:cxn modelId="{EB1D48DF-920E-4CC8-9F88-B67FAD80F362}" type="presParOf" srcId="{B092DEC7-C818-43C2-9CE0-56A46D218DDB}" destId="{027AD117-2B03-4B66-A6F8-BE284043EF4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999503-EFA4-4D15-A589-341D90F5A620}">
      <dsp:nvSpPr>
        <dsp:cNvPr id="0" name=""/>
        <dsp:cNvSpPr/>
      </dsp:nvSpPr>
      <dsp:spPr>
        <a:xfrm>
          <a:off x="0" y="54589"/>
          <a:ext cx="6481001" cy="926639"/>
        </a:xfrm>
        <a:prstGeom prst="roundRect">
          <a:avLst/>
        </a:prstGeom>
        <a:solidFill>
          <a:schemeClr val="accent2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1.  Please make sure you microphone is muted</a:t>
          </a:r>
        </a:p>
      </dsp:txBody>
      <dsp:txXfrm>
        <a:off x="45235" y="99824"/>
        <a:ext cx="6390531" cy="836169"/>
      </dsp:txXfrm>
    </dsp:sp>
    <dsp:sp modelId="{05FAA790-9403-4EDE-B98D-C7CDFBDDC8B5}">
      <dsp:nvSpPr>
        <dsp:cNvPr id="0" name=""/>
        <dsp:cNvSpPr/>
      </dsp:nvSpPr>
      <dsp:spPr>
        <a:xfrm>
          <a:off x="0" y="1050349"/>
          <a:ext cx="6481001" cy="926639"/>
        </a:xfrm>
        <a:prstGeom prst="roundRect">
          <a:avLst/>
        </a:prstGeom>
        <a:solidFill>
          <a:schemeClr val="accent2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2.  Camera on or off is your choice</a:t>
          </a:r>
        </a:p>
      </dsp:txBody>
      <dsp:txXfrm>
        <a:off x="45235" y="1095584"/>
        <a:ext cx="6390531" cy="836169"/>
      </dsp:txXfrm>
    </dsp:sp>
    <dsp:sp modelId="{4B710FAD-4441-438E-953D-FE74D9CAB1C7}">
      <dsp:nvSpPr>
        <dsp:cNvPr id="0" name=""/>
        <dsp:cNvSpPr/>
      </dsp:nvSpPr>
      <dsp:spPr>
        <a:xfrm>
          <a:off x="0" y="2046109"/>
          <a:ext cx="6481001" cy="926639"/>
        </a:xfrm>
        <a:prstGeom prst="roundRect">
          <a:avLst/>
        </a:prstGeom>
        <a:solidFill>
          <a:schemeClr val="accent2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3.  Place all questions in the Microsoft Form</a:t>
          </a:r>
        </a:p>
      </dsp:txBody>
      <dsp:txXfrm>
        <a:off x="45235" y="2091344"/>
        <a:ext cx="6390531" cy="836169"/>
      </dsp:txXfrm>
    </dsp:sp>
    <dsp:sp modelId="{027AD117-2B03-4B66-A6F8-BE284043EF47}">
      <dsp:nvSpPr>
        <dsp:cNvPr id="0" name=""/>
        <dsp:cNvSpPr/>
      </dsp:nvSpPr>
      <dsp:spPr>
        <a:xfrm>
          <a:off x="0" y="3041868"/>
          <a:ext cx="6481001" cy="926639"/>
        </a:xfrm>
        <a:prstGeom prst="roundRect">
          <a:avLst/>
        </a:prstGeom>
        <a:solidFill>
          <a:schemeClr val="accent2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4.  The Main Room will remain open if you need guidance</a:t>
          </a:r>
        </a:p>
      </dsp:txBody>
      <dsp:txXfrm>
        <a:off x="45235" y="3087103"/>
        <a:ext cx="6390531" cy="8361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F65D6D-6DCF-B843-A532-8CA73BE2620F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3FEEA-1994-5345-A0F7-F5ECECD03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91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7200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8B07-2C06-4CF2-8E91-F7385E71E2CB}" type="datetimeFigureOut">
              <a:rPr lang="en-US" dirty="0"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34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069D4-B020-4602-B87C-B094679675DF}" type="datetimeFigureOut">
              <a:rPr lang="en-US" dirty="0"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758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11EA-3D59-4DFE-9385-0A032B3191AF}" type="datetimeFigureOut">
              <a:rPr lang="en-US" dirty="0"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201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36D4-0671-4B70-A95D-BFBC9A35DA5B}" type="datetimeFigureOut">
              <a:rPr lang="en-US" dirty="0"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112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72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DDD67DAC-232D-4042-B5C0-E64770A42A28}" type="datetimeFigureOut">
              <a:rPr lang="en-US" dirty="0"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781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ECD2C-79BD-4B90-B3FA-E3B19B3FF97B}" type="datetimeFigureOut">
              <a:rPr lang="en-US" dirty="0"/>
              <a:t>10/28/2021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720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FDB6-7A26-4DBB-9BB0-088C0534314D}" type="datetimeFigureOut">
              <a:rPr lang="en-US" dirty="0"/>
              <a:t>10/28/2021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31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7C72F-E0F0-449A-A903-6D7865ED3EFA}" type="datetimeFigureOut">
              <a:rPr lang="en-US" dirty="0"/>
              <a:t>10/28/2021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01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1207D-C9F3-42EA-960B-DC9955B358C7}" type="datetimeFigureOut">
              <a:rPr lang="en-US" dirty="0"/>
              <a:t>10/28/2021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911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827A6-8947-4115-8D9E-E89B1EC0518D}" type="datetimeFigureOut">
              <a:rPr lang="en-US" dirty="0"/>
              <a:t>10/28/2021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220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60A6F-F31A-4CA3-B222-0B3C224FF998}" type="datetimeFigureOut">
              <a:rPr lang="en-US" dirty="0"/>
              <a:t>10/28/2021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452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648A1663-7765-4EF4-B97F-A02E70C6265E}" type="datetimeFigureOut">
              <a:rPr lang="en-US" dirty="0"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159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787CEEE-67D5-EB4E-9849-6F9314670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76"/>
            <a:ext cx="12036669" cy="6770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57462A4-CF37-014E-B2EB-EDB66CB2F811}"/>
              </a:ext>
            </a:extLst>
          </p:cNvPr>
          <p:cNvSpPr txBox="1">
            <a:spLocks/>
          </p:cNvSpPr>
          <p:nvPr/>
        </p:nvSpPr>
        <p:spPr bwMode="auto">
          <a:xfrm>
            <a:off x="5393115" y="5015900"/>
            <a:ext cx="5327435" cy="128164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Title of Presentation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Subtitle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Month 00, 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649354" y="-2898"/>
            <a:ext cx="8545842" cy="6823364"/>
          </a:xfrm>
          <a:custGeom>
            <a:avLst/>
            <a:gdLst>
              <a:gd name="connsiteX0" fmla="*/ 1565031 w 8387861"/>
              <a:gd name="connsiteY0" fmla="*/ 0 h 6866792"/>
              <a:gd name="connsiteX1" fmla="*/ 8387861 w 8387861"/>
              <a:gd name="connsiteY1" fmla="*/ 8792 h 6866792"/>
              <a:gd name="connsiteX2" fmla="*/ 8335108 w 8387861"/>
              <a:gd name="connsiteY2" fmla="*/ 6866792 h 6866792"/>
              <a:gd name="connsiteX3" fmla="*/ 0 w 8387861"/>
              <a:gd name="connsiteY3" fmla="*/ 6849207 h 6866792"/>
              <a:gd name="connsiteX4" fmla="*/ 1565031 w 8387861"/>
              <a:gd name="connsiteY4" fmla="*/ 0 h 686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7861" h="6866792">
                <a:moveTo>
                  <a:pt x="1565031" y="0"/>
                </a:moveTo>
                <a:lnTo>
                  <a:pt x="8387861" y="8792"/>
                </a:lnTo>
                <a:lnTo>
                  <a:pt x="8335108" y="6866792"/>
                </a:lnTo>
                <a:lnTo>
                  <a:pt x="0" y="6849207"/>
                </a:lnTo>
                <a:lnTo>
                  <a:pt x="1565031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54514" y="635135"/>
            <a:ext cx="685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8F28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Dyslexia</a:t>
            </a:r>
          </a:p>
          <a:p>
            <a:pPr algn="ctr"/>
            <a:r>
              <a:rPr lang="en-US" sz="4000" b="1" dirty="0">
                <a:solidFill>
                  <a:srgbClr val="8F28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Parent Night 2021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795" y="2231880"/>
            <a:ext cx="5531794" cy="401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38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BCBD0-2DD3-3B40-9BA9-03E6DFA05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1678" y="1099600"/>
            <a:ext cx="4090612" cy="1325563"/>
          </a:xfrm>
          <a:noFill/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Norms: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B8B39E32-721A-44E2-B2EC-EDA341F6FD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8385088"/>
              </p:ext>
            </p:extLst>
          </p:nvPr>
        </p:nvGraphicFramePr>
        <p:xfrm>
          <a:off x="5360145" y="2533540"/>
          <a:ext cx="6481001" cy="4023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2D657B-C20B-3746-A3AD-4BDFBA3F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0232" y="7009892"/>
            <a:ext cx="548640" cy="548640"/>
          </a:xfrm>
          <a:prstGeom prst="ellipse">
            <a:avLst/>
          </a:prstGeom>
          <a:solidFill>
            <a:srgbClr val="34585D"/>
          </a:solidFill>
        </p:spPr>
        <p:txBody>
          <a:bodyPr anchor="ctr">
            <a:normAutofit/>
          </a:bodyPr>
          <a:lstStyle/>
          <a:p>
            <a:pPr algn="ctr">
              <a:spcAft>
                <a:spcPts val="600"/>
              </a:spcAft>
            </a:pPr>
            <a:fld id="{4FD767A7-2FAD-0742-A737-624EC467408B}" type="slidenum">
              <a:rPr lang="en-US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2</a:t>
            </a:fld>
            <a:endParaRPr lang="en-US" sz="1500">
              <a:solidFill>
                <a:srgbClr val="FFFFFF"/>
              </a:solidFill>
            </a:endParaRPr>
          </a:p>
        </p:txBody>
      </p:sp>
      <p:pic>
        <p:nvPicPr>
          <p:cNvPr id="61" name="Picture 61">
            <a:extLst>
              <a:ext uri="{FF2B5EF4-FFF2-40B4-BE49-F238E27FC236}">
                <a16:creationId xmlns:a16="http://schemas.microsoft.com/office/drawing/2014/main" id="{240D6F85-4D08-44B8-8C47-404447F34A5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182" r="20725"/>
          <a:stretch/>
        </p:blipFill>
        <p:spPr>
          <a:xfrm>
            <a:off x="1" y="901702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D9029A-3F89-CC42-A854-7E09C407EC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31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 descr="A picture containing grass, outdoor, person&#10;&#10;Description automatically generated">
            <a:extLst>
              <a:ext uri="{FF2B5EF4-FFF2-40B4-BE49-F238E27FC236}">
                <a16:creationId xmlns:a16="http://schemas.microsoft.com/office/drawing/2014/main" id="{E7877D55-7077-4B56-9687-9415CEA041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13" r="19438"/>
          <a:stretch/>
        </p:blipFill>
        <p:spPr>
          <a:xfrm>
            <a:off x="2" y="901698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5" name="Content Placeholder 42">
            <a:extLst>
              <a:ext uri="{FF2B5EF4-FFF2-40B4-BE49-F238E27FC236}">
                <a16:creationId xmlns:a16="http://schemas.microsoft.com/office/drawing/2014/main" id="{24AA4BB6-008D-4D9A-8110-2F419BC86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0238" y="2153172"/>
            <a:ext cx="5891816" cy="314501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>
                <a:solidFill>
                  <a:srgbClr val="8F2827"/>
                </a:solidFill>
              </a:rPr>
              <a:t>Dyslexia does not strip the person from feeling the joys of the written word.  It simply puts you on a different path of learning that will help you discover your child's beautiful and creative mind.</a:t>
            </a:r>
            <a:endParaRPr lang="en-US" sz="2400">
              <a:solidFill>
                <a:srgbClr val="8F2827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en-US" sz="2400" dirty="0">
              <a:solidFill>
                <a:srgbClr val="8F2827"/>
              </a:solidFill>
              <a:cs typeface="Calibri"/>
            </a:endParaRPr>
          </a:p>
          <a:p>
            <a:pPr marL="0" indent="0">
              <a:buNone/>
            </a:pPr>
            <a:r>
              <a:rPr lang="en-US" sz="1000">
                <a:solidFill>
                  <a:srgbClr val="8F2827"/>
                </a:solidFill>
                <a:cs typeface="Calibri" panose="020F0502020204030204"/>
              </a:rPr>
              <a:t>Author Unknown</a:t>
            </a:r>
            <a:endParaRPr lang="en-US" sz="2400" dirty="0">
              <a:solidFill>
                <a:srgbClr val="8F2827"/>
              </a:solidFill>
              <a:cs typeface="Calibri" panose="020F0502020204030204"/>
            </a:endParaRPr>
          </a:p>
          <a:p>
            <a:pPr marL="0"/>
            <a:endParaRPr lang="en-US" sz="1800" b="1" i="1">
              <a:cs typeface="Calibri" panose="020F0502020204030204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2D657B-C20B-3746-A3AD-4BDFBA3F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424130"/>
            <a:ext cx="27432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FD767A7-2FAD-0742-A737-624EC467408B}" type="slidenum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D9029A-3F89-CC42-A854-7E09C407E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2813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7C34BD8-3F62-4311-9648-C79BF0798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72" y="934239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8F2827"/>
                </a:solidFill>
                <a:latin typeface="Arial"/>
                <a:cs typeface="Calibri Light"/>
              </a:rPr>
              <a:t>Dyslexia Handbook</a:t>
            </a:r>
            <a:endParaRPr lang="en-US" b="1" dirty="0">
              <a:solidFill>
                <a:srgbClr val="8F2827"/>
              </a:solidFill>
              <a:latin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DDABC-AB7C-BC48-B281-1B27D7442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9899" y="2469140"/>
            <a:ext cx="8814148" cy="48769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dirty="0">
                <a:latin typeface="Arial"/>
                <a:cs typeface="Arial"/>
              </a:rPr>
              <a:t>     </a:t>
            </a:r>
            <a:endParaRPr lang="en-US" sz="24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2400" dirty="0">
              <a:ea typeface="+mn-lt"/>
              <a:cs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D9029A-3F89-CC42-A854-7E09C407E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01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D9E0EF-7ECD-4C4F-8A8C-4104343B869E}"/>
              </a:ext>
            </a:extLst>
          </p:cNvPr>
          <p:cNvSpPr txBox="1"/>
          <p:nvPr/>
        </p:nvSpPr>
        <p:spPr>
          <a:xfrm>
            <a:off x="3043825" y="2511466"/>
            <a:ext cx="9434183" cy="25237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8F2827"/>
                </a:solidFill>
                <a:cs typeface="Calibri"/>
              </a:rPr>
              <a:t>1.   Definitions and Characteristics of Dyslexia-Page 1</a:t>
            </a:r>
          </a:p>
          <a:p>
            <a:endParaRPr lang="en-US" sz="2000" b="1" dirty="0">
              <a:solidFill>
                <a:srgbClr val="8F2827"/>
              </a:solidFill>
              <a:cs typeface="Calibri"/>
            </a:endParaRPr>
          </a:p>
          <a:p>
            <a:r>
              <a:rPr lang="en-US" sz="2000" b="1" dirty="0">
                <a:solidFill>
                  <a:srgbClr val="8F2827"/>
                </a:solidFill>
                <a:cs typeface="Calibri"/>
              </a:rPr>
              <a:t>2.  Screening-Timelines, Grades, and Data Collection-Page 7</a:t>
            </a:r>
          </a:p>
          <a:p>
            <a:endParaRPr lang="en-US" sz="2000" b="1" dirty="0">
              <a:solidFill>
                <a:srgbClr val="8F2827"/>
              </a:solidFill>
              <a:cs typeface="Calibri"/>
            </a:endParaRPr>
          </a:p>
          <a:p>
            <a:r>
              <a:rPr lang="en-US" sz="2000" b="1" dirty="0">
                <a:solidFill>
                  <a:srgbClr val="8F2827"/>
                </a:solidFill>
                <a:cs typeface="Calibri"/>
              </a:rPr>
              <a:t>3.  Procedures for the Evaluation and Identification of Students with Dyslexia- Page 21</a:t>
            </a:r>
          </a:p>
          <a:p>
            <a:endParaRPr lang="en-US" sz="2000" b="1" dirty="0">
              <a:solidFill>
                <a:srgbClr val="8F2827"/>
              </a:solidFill>
              <a:cs typeface="Calibri"/>
            </a:endParaRPr>
          </a:p>
          <a:p>
            <a:r>
              <a:rPr lang="en-US" sz="2000" b="1" dirty="0">
                <a:solidFill>
                  <a:srgbClr val="8F2827"/>
                </a:solidFill>
                <a:cs typeface="Calibri"/>
              </a:rPr>
              <a:t>4.  Critical, Evidence-Based Components of Dyslexia Instruction</a:t>
            </a:r>
          </a:p>
          <a:p>
            <a:endParaRPr lang="en-US" dirty="0">
              <a:cs typeface="Calibri"/>
            </a:endParaRPr>
          </a:p>
        </p:txBody>
      </p:sp>
      <p:pic>
        <p:nvPicPr>
          <p:cNvPr id="8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03FF65E-5129-4230-B861-7C3D9B1FC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73" y="3826833"/>
            <a:ext cx="2574881" cy="2784692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4A5E468F-EE7A-438F-BE8E-E729D1D21B5B}"/>
              </a:ext>
            </a:extLst>
          </p:cNvPr>
          <p:cNvCxnSpPr/>
          <p:nvPr/>
        </p:nvCxnSpPr>
        <p:spPr>
          <a:xfrm flipH="1">
            <a:off x="2768251" y="3827745"/>
            <a:ext cx="31315" cy="2713971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D118B66-DB63-4AB0-8712-60F95DA0C4B4}"/>
              </a:ext>
            </a:extLst>
          </p:cNvPr>
          <p:cNvCxnSpPr/>
          <p:nvPr/>
        </p:nvCxnSpPr>
        <p:spPr>
          <a:xfrm flipV="1">
            <a:off x="218031" y="3814044"/>
            <a:ext cx="2567833" cy="20876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01BBCF4-7C08-47F4-8393-91E8ABC3190A}"/>
              </a:ext>
            </a:extLst>
          </p:cNvPr>
          <p:cNvCxnSpPr>
            <a:cxnSpLocks/>
          </p:cNvCxnSpPr>
          <p:nvPr/>
        </p:nvCxnSpPr>
        <p:spPr>
          <a:xfrm flipV="1">
            <a:off x="259784" y="6528017"/>
            <a:ext cx="2505204" cy="31314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C86ADAD-FD27-4A96-AEA3-34B484FF1304}"/>
              </a:ext>
            </a:extLst>
          </p:cNvPr>
          <p:cNvCxnSpPr>
            <a:cxnSpLocks/>
          </p:cNvCxnSpPr>
          <p:nvPr/>
        </p:nvCxnSpPr>
        <p:spPr>
          <a:xfrm flipH="1">
            <a:off x="242168" y="3827744"/>
            <a:ext cx="0" cy="2787039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8467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BCBD0-2DD3-3B40-9BA9-03E6DFA05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137" y="906120"/>
            <a:ext cx="11037511" cy="1197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b="1" dirty="0">
                <a:solidFill>
                  <a:srgbClr val="8F2827"/>
                </a:solidFill>
                <a:ea typeface="+mj-lt"/>
                <a:cs typeface="+mj-lt"/>
              </a:rPr>
              <a:t>Instruction</a:t>
            </a:r>
            <a:endParaRPr lang="en-US" sz="3600" b="1" dirty="0">
              <a:solidFill>
                <a:srgbClr val="8F2827"/>
              </a:solidFill>
              <a:cs typeface="Calibri Light"/>
            </a:endParaRPr>
          </a:p>
        </p:txBody>
      </p:sp>
      <p:sp>
        <p:nvSpPr>
          <p:cNvPr id="26" name="Content Placeholder 26">
            <a:extLst>
              <a:ext uri="{FF2B5EF4-FFF2-40B4-BE49-F238E27FC236}">
                <a16:creationId xmlns:a16="http://schemas.microsoft.com/office/drawing/2014/main" id="{11776A58-E44D-459F-83AA-3787841AB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9397" y="2201908"/>
            <a:ext cx="5660674" cy="452647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cs typeface="Calibri"/>
              </a:rPr>
              <a:t>FBISD offers an Orton Gillingham program to all students (Monolingual and Bilingual) who are identified with Dyslexia or Related Disorder. </a:t>
            </a:r>
            <a:endParaRPr lang="en-US" b="1" dirty="0">
              <a:solidFill>
                <a:schemeClr val="accent2">
                  <a:lumMod val="50000"/>
                </a:schemeClr>
              </a:solidFill>
              <a:cs typeface="Calibri"/>
            </a:endParaRPr>
          </a:p>
          <a:p>
            <a:pPr>
              <a:buNone/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cs typeface="Calibri"/>
              </a:rPr>
              <a:t>This is in accordance with 19 TAC §74.28(c), districts shall purchase or develop a reading program for students with dyslexia and related disorders that incorporates all the components of instruction and instructional approaches in the following sections:</a:t>
            </a:r>
            <a:endParaRPr lang="en-US" sz="2000" dirty="0">
              <a:solidFill>
                <a:schemeClr val="accent2">
                  <a:lumMod val="50000"/>
                </a:schemeClr>
              </a:solidFill>
              <a:ea typeface="+mn-lt"/>
              <a:cs typeface="+mn-lt"/>
            </a:endParaRPr>
          </a:p>
          <a:p>
            <a:pPr>
              <a:buFont typeface="Arial,Sans-Serif"/>
              <a:buChar char="•"/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cs typeface="Calibri"/>
              </a:rPr>
              <a:t>Critical, Evidence-Based Components of Dyslexia Instruction</a:t>
            </a:r>
            <a:endParaRPr lang="en-US" sz="2000" dirty="0">
              <a:solidFill>
                <a:schemeClr val="accent2">
                  <a:lumMod val="50000"/>
                </a:schemeClr>
              </a:solidFill>
              <a:ea typeface="+mn-lt"/>
              <a:cs typeface="+mn-lt"/>
            </a:endParaRPr>
          </a:p>
          <a:p>
            <a:pPr>
              <a:buFont typeface="Arial,Sans-Serif"/>
              <a:buChar char="•"/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cs typeface="Calibri"/>
              </a:rPr>
              <a:t>Delivery of Dyslexia Instruction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20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2D657B-C20B-3746-A3AD-4BDFBA3F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424130"/>
            <a:ext cx="27432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FD767A7-2FAD-0742-A737-624EC467408B}" type="slidenum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16" name="Picture 16">
            <a:extLst>
              <a:ext uri="{FF2B5EF4-FFF2-40B4-BE49-F238E27FC236}">
                <a16:creationId xmlns:a16="http://schemas.microsoft.com/office/drawing/2014/main" id="{F4F7639A-49CA-48A9-A79E-123DAE90C1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80" r="35447" b="-1"/>
          <a:stretch/>
        </p:blipFill>
        <p:spPr>
          <a:xfrm>
            <a:off x="219291" y="2204447"/>
            <a:ext cx="5380727" cy="43385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D9029A-3F89-CC42-A854-7E09C407E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33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BCBD0-2DD3-3B40-9BA9-03E6DFA05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584" y="1053418"/>
            <a:ext cx="6584536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100" b="1">
                <a:solidFill>
                  <a:srgbClr val="8F2827"/>
                </a:solidFill>
                <a:ea typeface="+mj-lt"/>
                <a:cs typeface="+mj-lt"/>
              </a:rPr>
              <a:t>   Accommodations:</a:t>
            </a:r>
            <a:endParaRPr lang="en-US" sz="4100" b="1">
              <a:solidFill>
                <a:srgbClr val="8F2827"/>
              </a:solidFill>
              <a:cs typeface="Calibri Light"/>
            </a:endParaRPr>
          </a:p>
        </p:txBody>
      </p:sp>
      <p:sp>
        <p:nvSpPr>
          <p:cNvPr id="43" name="Content Placeholder 42">
            <a:extLst>
              <a:ext uri="{FF2B5EF4-FFF2-40B4-BE49-F238E27FC236}">
                <a16:creationId xmlns:a16="http://schemas.microsoft.com/office/drawing/2014/main" id="{D226E186-7618-42B1-B22B-9F45AD3B7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219" y="2804937"/>
            <a:ext cx="6546267" cy="3375920"/>
          </a:xfrm>
        </p:spPr>
        <p:txBody>
          <a:bodyPr anchor="t">
            <a:normAutofit/>
          </a:bodyPr>
          <a:lstStyle/>
          <a:p>
            <a:r>
              <a:rPr lang="en-US" sz="2000" dirty="0">
                <a:solidFill>
                  <a:srgbClr val="8F2827"/>
                </a:solidFill>
                <a:ea typeface="+mn-lt"/>
                <a:cs typeface="+mn-lt"/>
              </a:rPr>
              <a:t>*Accommodations are </a:t>
            </a:r>
            <a:r>
              <a:rPr lang="en-US" sz="2000" b="1" u="sng" dirty="0">
                <a:solidFill>
                  <a:srgbClr val="8F2827"/>
                </a:solidFill>
                <a:ea typeface="+mn-lt"/>
                <a:cs typeface="+mn-lt"/>
              </a:rPr>
              <a:t>not</a:t>
            </a:r>
            <a:r>
              <a:rPr lang="en-US" sz="2000" b="1" dirty="0">
                <a:solidFill>
                  <a:srgbClr val="8F2827"/>
                </a:solidFill>
                <a:ea typeface="+mn-lt"/>
                <a:cs typeface="+mn-lt"/>
              </a:rPr>
              <a:t> </a:t>
            </a:r>
            <a:r>
              <a:rPr lang="en-US" sz="2000" dirty="0">
                <a:solidFill>
                  <a:srgbClr val="8F2827"/>
                </a:solidFill>
                <a:ea typeface="+mn-lt"/>
                <a:cs typeface="+mn-lt"/>
              </a:rPr>
              <a:t>one size fits all; rather, the impact of dyslexia on each individual student determines the accommodations necessary.</a:t>
            </a:r>
            <a:endParaRPr lang="en-US" sz="2000" b="1" i="1">
              <a:solidFill>
                <a:srgbClr val="8F2827"/>
              </a:solidFill>
              <a:cs typeface="Calibri"/>
            </a:endParaRPr>
          </a:p>
          <a:p>
            <a:r>
              <a:rPr lang="en-US" sz="2000" dirty="0">
                <a:solidFill>
                  <a:srgbClr val="8F2827"/>
                </a:solidFill>
                <a:ea typeface="+mn-lt"/>
                <a:cs typeface="+mn-lt"/>
              </a:rPr>
              <a:t>*Accommodations are changes to materials, actions, or techniques, including the use of technology, that enable students with disabilities to participate meaningfully in grade-level or course instruction.</a:t>
            </a:r>
            <a:endParaRPr lang="en-US" sz="2000">
              <a:solidFill>
                <a:srgbClr val="8F2827"/>
              </a:solidFill>
              <a:cs typeface="Calibri"/>
            </a:endParaRPr>
          </a:p>
          <a:p>
            <a:r>
              <a:rPr lang="en-US" sz="2000" b="1" i="1" dirty="0">
                <a:solidFill>
                  <a:srgbClr val="8F2827"/>
                </a:solidFill>
                <a:ea typeface="+mn-lt"/>
                <a:cs typeface="+mn-lt"/>
              </a:rPr>
              <a:t>An accommodation are data driven changes on HOW a student learns the material. </a:t>
            </a:r>
            <a:endParaRPr lang="en-US" sz="2000" dirty="0">
              <a:solidFill>
                <a:srgbClr val="8F2827"/>
              </a:solidFill>
              <a:cs typeface="Calibri"/>
            </a:endParaRPr>
          </a:p>
          <a:p>
            <a:pPr marL="0" indent="0">
              <a:buNone/>
            </a:pPr>
            <a:endParaRPr lang="en-US" sz="1800" b="1" i="1">
              <a:cs typeface="Calibri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2D657B-C20B-3746-A3AD-4BDFBA3F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424130"/>
            <a:ext cx="27432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FD767A7-2FAD-0742-A737-624EC467408B}" type="slidenum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8347F2A3-95EC-485E-90A1-D9A679BCBE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08" r="15187" b="-1"/>
          <a:stretch/>
        </p:blipFill>
        <p:spPr>
          <a:xfrm>
            <a:off x="6750141" y="901697"/>
            <a:ext cx="5441859" cy="5885849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D9029A-3F89-CC42-A854-7E09C407E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7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utumn Pumpkins Free Stock Photo - Public Domain Pictures">
            <a:extLst>
              <a:ext uri="{FF2B5EF4-FFF2-40B4-BE49-F238E27FC236}">
                <a16:creationId xmlns:a16="http://schemas.microsoft.com/office/drawing/2014/main" id="{22EFEF14-9D75-49F2-A457-8F9AA4C78F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71" r="13111" b="-1"/>
          <a:stretch/>
        </p:blipFill>
        <p:spPr>
          <a:xfrm>
            <a:off x="1" y="901702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5ABA13-060D-4A0C-BECF-AC05AD372812}"/>
              </a:ext>
            </a:extLst>
          </p:cNvPr>
          <p:cNvSpPr txBox="1"/>
          <p:nvPr/>
        </p:nvSpPr>
        <p:spPr>
          <a:xfrm>
            <a:off x="5339268" y="3180718"/>
            <a:ext cx="6078333" cy="285637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rgbClr val="8F2827"/>
                </a:solidFill>
              </a:rPr>
              <a:t>My child has been identified with dyslexia.   What can I expect next?</a:t>
            </a:r>
            <a:endParaRPr lang="en-US" sz="3600">
              <a:solidFill>
                <a:srgbClr val="8F2827"/>
              </a:solidFill>
              <a:cs typeface="Calibri" panose="020F0502020204030204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br>
              <a:rPr lang="en-US" dirty="0"/>
            </a:br>
            <a:endParaRPr lang="en-US">
              <a:cs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D9029A-3F89-CC42-A854-7E09C407E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0170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2D657B-C20B-3746-A3AD-4BDFBA3F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2580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FD767A7-2FAD-0742-A737-624EC467408B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2604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D9029A-3F89-CC42-A854-7E09C407E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0170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2D657B-C20B-3746-A3AD-4BDFBA3F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424130"/>
            <a:ext cx="27432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FD767A7-2FAD-0742-A737-624EC467408B}" type="slidenum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13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C441F6C5-6CD2-45F4-8B67-38F1C600A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51" r="26481" b="2"/>
          <a:stretch/>
        </p:blipFill>
        <p:spPr>
          <a:xfrm>
            <a:off x="6450274" y="897790"/>
            <a:ext cx="5741726" cy="5959948"/>
          </a:xfrm>
          <a:custGeom>
            <a:avLst/>
            <a:gdLst/>
            <a:ahLst/>
            <a:cxnLst/>
            <a:rect l="l" t="t" r="r" b="b"/>
            <a:pathLst>
              <a:path w="5718636" h="5509675">
                <a:moveTo>
                  <a:pt x="3045815" y="0"/>
                </a:moveTo>
                <a:lnTo>
                  <a:pt x="5718636" y="0"/>
                </a:lnTo>
                <a:lnTo>
                  <a:pt x="5718636" y="5509036"/>
                </a:lnTo>
                <a:lnTo>
                  <a:pt x="5215794" y="5509036"/>
                </a:lnTo>
                <a:lnTo>
                  <a:pt x="5215794" y="5509675"/>
                </a:lnTo>
                <a:lnTo>
                  <a:pt x="0" y="5509675"/>
                </a:lnTo>
                <a:lnTo>
                  <a:pt x="2542974" y="639"/>
                </a:lnTo>
                <a:lnTo>
                  <a:pt x="3045520" y="639"/>
                </a:ln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4C5B625-4731-41E7-9B60-DD8F5487176E}"/>
              </a:ext>
            </a:extLst>
          </p:cNvPr>
          <p:cNvSpPr txBox="1"/>
          <p:nvPr/>
        </p:nvSpPr>
        <p:spPr>
          <a:xfrm>
            <a:off x="71581" y="2634672"/>
            <a:ext cx="8342745" cy="6309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500">
                <a:solidFill>
                  <a:srgbClr val="8F2827"/>
                </a:solidFill>
              </a:rPr>
              <a:t>Student Support Services Department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28829410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Wood Type">
      <a:majorFont>
        <a:latin typeface="Arial Black" panose="020B0A040201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 panose="020B06040202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BE1B6DD8-9976-4550-A6F4-B2DD4EA939D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ABCB212A64984F86AB3CDADDBD26EF" ma:contentTypeVersion="36" ma:contentTypeDescription="Create a new document." ma:contentTypeScope="" ma:versionID="fab707826a14b30d0020df949fd72ea7">
  <xsd:schema xmlns:xsd="http://www.w3.org/2001/XMLSchema" xmlns:xs="http://www.w3.org/2001/XMLSchema" xmlns:p="http://schemas.microsoft.com/office/2006/metadata/properties" xmlns:ns1="http://schemas.microsoft.com/sharepoint/v3" xmlns:ns3="5736bf9a-5be7-46f1-a3a1-7b80a9c7f1c2" xmlns:ns4="42069859-a071-4fe4-a96c-8e42f19bb132" targetNamespace="http://schemas.microsoft.com/office/2006/metadata/properties" ma:root="true" ma:fieldsID="e1f38763e48aa40febe4cb2081c4aa1f" ns1:_="" ns3:_="" ns4:_="">
    <xsd:import namespace="http://schemas.microsoft.com/sharepoint/v3"/>
    <xsd:import namespace="5736bf9a-5be7-46f1-a3a1-7b80a9c7f1c2"/>
    <xsd:import namespace="42069859-a071-4fe4-a96c-8e42f19bb13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EventHashCode" minOccurs="0"/>
                <xsd:element ref="ns4:MediaServiceGenerationTime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Location" minOccurs="0"/>
                <xsd:element ref="ns1:_ip_UnifiedCompliancePolicyProperties" minOccurs="0"/>
                <xsd:element ref="ns1:_ip_UnifiedCompliancePolicyUIAction" minOccurs="0"/>
                <xsd:element ref="ns4:MediaServiceAutoKeyPoints" minOccurs="0"/>
                <xsd:element ref="ns4:MediaServiceKeyPoints" minOccurs="0"/>
                <xsd:element ref="ns4:NotebookType" minOccurs="0"/>
                <xsd:element ref="ns4:FolderType" minOccurs="0"/>
                <xsd:element ref="ns4:CultureName" minOccurs="0"/>
                <xsd:element ref="ns4:AppVersion" minOccurs="0"/>
                <xsd:element ref="ns4:TeamsChannelId" minOccurs="0"/>
                <xsd:element ref="ns4:Owner" minOccurs="0"/>
                <xsd:element ref="ns4:Math_Settings" minOccurs="0"/>
                <xsd:element ref="ns4:DefaultSectionNames" minOccurs="0"/>
                <xsd:element ref="ns4:Templates" minOccurs="0"/>
                <xsd:element ref="ns4:Teachers" minOccurs="0"/>
                <xsd:element ref="ns4:Students" minOccurs="0"/>
                <xsd:element ref="ns4:Student_Groups" minOccurs="0"/>
                <xsd:element ref="ns4:Distribution_Groups" minOccurs="0"/>
                <xsd:element ref="ns4:LMS_Mapping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IsNotebookLocked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36bf9a-5be7-46f1-a3a1-7b80a9c7f1c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069859-a071-4fe4-a96c-8e42f19bb1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NotebookType" ma:index="23" nillable="true" ma:displayName="Notebook Type" ma:internalName="NotebookType">
      <xsd:simpleType>
        <xsd:restriction base="dms:Text"/>
      </xsd:simpleType>
    </xsd:element>
    <xsd:element name="FolderType" ma:index="24" nillable="true" ma:displayName="Folder Type" ma:internalName="FolderType">
      <xsd:simpleType>
        <xsd:restriction base="dms:Text"/>
      </xsd:simpleType>
    </xsd:element>
    <xsd:element name="CultureName" ma:index="25" nillable="true" ma:displayName="Culture Name" ma:internalName="CultureName">
      <xsd:simpleType>
        <xsd:restriction base="dms:Text"/>
      </xsd:simpleType>
    </xsd:element>
    <xsd:element name="AppVersion" ma:index="26" nillable="true" ma:displayName="App Version" ma:internalName="AppVersion">
      <xsd:simpleType>
        <xsd:restriction base="dms:Text"/>
      </xsd:simpleType>
    </xsd:element>
    <xsd:element name="TeamsChannelId" ma:index="27" nillable="true" ma:displayName="Teams Channel Id" ma:internalName="TeamsChannelId">
      <xsd:simpleType>
        <xsd:restriction base="dms:Text"/>
      </xsd:simpleType>
    </xsd:element>
    <xsd:element name="Owner" ma:index="28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9" nillable="true" ma:displayName="Math Settings" ma:internalName="Math_Settings">
      <xsd:simpleType>
        <xsd:restriction base="dms:Text"/>
      </xsd:simpleType>
    </xsd:element>
    <xsd:element name="DefaultSectionNames" ma:index="30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31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32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33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34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5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6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7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8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9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40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41" nillable="true" ma:displayName="Is Collaboration Space Locked" ma:internalName="Is_Collaboration_Space_Locked">
      <xsd:simpleType>
        <xsd:restriction base="dms:Boolean"/>
      </xsd:simpleType>
    </xsd:element>
    <xsd:element name="IsNotebookLocked" ma:index="42" nillable="true" ma:displayName="Is Notebook Locked" ma:internalName="IsNotebookLocked">
      <xsd:simpleType>
        <xsd:restriction base="dms:Boolean"/>
      </xsd:simpleType>
    </xsd:element>
    <xsd:element name="MediaLengthInSeconds" ma:index="43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MS_Mappings xmlns="42069859-a071-4fe4-a96c-8e42f19bb132" xsi:nil="true"/>
    <CultureName xmlns="42069859-a071-4fe4-a96c-8e42f19bb132" xsi:nil="true"/>
    <Owner xmlns="42069859-a071-4fe4-a96c-8e42f19bb132">
      <UserInfo>
        <DisplayName/>
        <AccountId xsi:nil="true"/>
        <AccountType/>
      </UserInfo>
    </Owner>
    <Students xmlns="42069859-a071-4fe4-a96c-8e42f19bb132">
      <UserInfo>
        <DisplayName/>
        <AccountId xsi:nil="true"/>
        <AccountType/>
      </UserInfo>
    </Students>
    <DefaultSectionNames xmlns="42069859-a071-4fe4-a96c-8e42f19bb132" xsi:nil="true"/>
    <Is_Collaboration_Space_Locked xmlns="42069859-a071-4fe4-a96c-8e42f19bb132" xsi:nil="true"/>
    <AppVersion xmlns="42069859-a071-4fe4-a96c-8e42f19bb132" xsi:nil="true"/>
    <IsNotebookLocked xmlns="42069859-a071-4fe4-a96c-8e42f19bb132" xsi:nil="true"/>
    <NotebookType xmlns="42069859-a071-4fe4-a96c-8e42f19bb132" xsi:nil="true"/>
    <Has_Teacher_Only_SectionGroup xmlns="42069859-a071-4fe4-a96c-8e42f19bb132" xsi:nil="true"/>
    <TeamsChannelId xmlns="42069859-a071-4fe4-a96c-8e42f19bb132" xsi:nil="true"/>
    <Invited_Teachers xmlns="42069859-a071-4fe4-a96c-8e42f19bb132" xsi:nil="true"/>
    <_ip_UnifiedCompliancePolicyProperties xmlns="http://schemas.microsoft.com/sharepoint/v3" xsi:nil="true"/>
    <Distribution_Groups xmlns="42069859-a071-4fe4-a96c-8e42f19bb132" xsi:nil="true"/>
    <Templates xmlns="42069859-a071-4fe4-a96c-8e42f19bb132" xsi:nil="true"/>
    <Invited_Students xmlns="42069859-a071-4fe4-a96c-8e42f19bb132" xsi:nil="true"/>
    <Math_Settings xmlns="42069859-a071-4fe4-a96c-8e42f19bb132" xsi:nil="true"/>
    <Self_Registration_Enabled xmlns="42069859-a071-4fe4-a96c-8e42f19bb132" xsi:nil="true"/>
    <FolderType xmlns="42069859-a071-4fe4-a96c-8e42f19bb132" xsi:nil="true"/>
    <Teachers xmlns="42069859-a071-4fe4-a96c-8e42f19bb132">
      <UserInfo>
        <DisplayName/>
        <AccountId xsi:nil="true"/>
        <AccountType/>
      </UserInfo>
    </Teachers>
    <Student_Groups xmlns="42069859-a071-4fe4-a96c-8e42f19bb132">
      <UserInfo>
        <DisplayName/>
        <AccountId xsi:nil="true"/>
        <AccountType/>
      </UserInfo>
    </Student_Groups>
  </documentManagement>
</p:properties>
</file>

<file path=customXml/itemProps1.xml><?xml version="1.0" encoding="utf-8"?>
<ds:datastoreItem xmlns:ds="http://schemas.openxmlformats.org/officeDocument/2006/customXml" ds:itemID="{A925827C-7796-4CC3-9C5D-889EF19873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736bf9a-5be7-46f1-a3a1-7b80a9c7f1c2"/>
    <ds:schemaRef ds:uri="42069859-a071-4fe4-a96c-8e42f19bb1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8B113AD-F1B4-4E3B-9425-360073EB064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733FBD5-606B-46C0-A944-C4C4EDBD4433}">
  <ds:schemaRefs>
    <ds:schemaRef ds:uri="http://purl.org/dc/dcmitype/"/>
    <ds:schemaRef ds:uri="http://www.w3.org/XML/1998/namespace"/>
    <ds:schemaRef ds:uri="http://purl.org/dc/elements/1.1/"/>
    <ds:schemaRef ds:uri="5736bf9a-5be7-46f1-a3a1-7b80a9c7f1c2"/>
    <ds:schemaRef ds:uri="http://schemas.microsoft.com/office/2006/documentManagement/types"/>
    <ds:schemaRef ds:uri="http://schemas.microsoft.com/sharepoint/v3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42069859-a071-4fe4-a96c-8e42f19bb13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29</Words>
  <Application>Microsoft Office PowerPoint</Application>
  <PresentationFormat>Widescreen</PresentationFormat>
  <Paragraphs>9</Paragraphs>
  <Slides>8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Wood Type</vt:lpstr>
      <vt:lpstr>PowerPoint Presentation</vt:lpstr>
      <vt:lpstr>Norms:</vt:lpstr>
      <vt:lpstr>PowerPoint Presentation</vt:lpstr>
      <vt:lpstr>Dyslexia Handbook</vt:lpstr>
      <vt:lpstr>Instruction</vt:lpstr>
      <vt:lpstr>   Accommodations: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Nelson, Danish</dc:creator>
  <cp:lastModifiedBy>Peterson, Jamie</cp:lastModifiedBy>
  <cp:revision>664</cp:revision>
  <dcterms:created xsi:type="dcterms:W3CDTF">2020-07-13T13:57:23Z</dcterms:created>
  <dcterms:modified xsi:type="dcterms:W3CDTF">2021-10-28T18:14:14Z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0x01010056ABCB212A64984F86AB3CDADDBD26EF</vt:lpwstr>
  </property>
</Properties>
</file>